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888" r:id="rId5"/>
  </p:sldMasterIdLst>
  <p:notesMasterIdLst>
    <p:notesMasterId r:id="rId19"/>
  </p:notesMasterIdLst>
  <p:sldIdLst>
    <p:sldId id="1754" r:id="rId6"/>
    <p:sldId id="1701" r:id="rId7"/>
    <p:sldId id="1702" r:id="rId8"/>
    <p:sldId id="1703" r:id="rId9"/>
    <p:sldId id="1704" r:id="rId10"/>
    <p:sldId id="1705" r:id="rId11"/>
    <p:sldId id="1706" r:id="rId12"/>
    <p:sldId id="1714" r:id="rId13"/>
    <p:sldId id="1708" r:id="rId14"/>
    <p:sldId id="1709" r:id="rId15"/>
    <p:sldId id="1711" r:id="rId16"/>
    <p:sldId id="1713" r:id="rId17"/>
    <p:sldId id="17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userDrawn="1">
          <p15:clr>
            <a:srgbClr val="A4A3A4"/>
          </p15:clr>
        </p15:guide>
        <p15:guide id="3" pos="408" userDrawn="1">
          <p15:clr>
            <a:srgbClr val="A4A3A4"/>
          </p15:clr>
        </p15:guide>
        <p15:guide id="4" orient="horz" pos="4104" userDrawn="1">
          <p15:clr>
            <a:srgbClr val="A4A3A4"/>
          </p15:clr>
        </p15:guide>
        <p15:guide id="5" pos="72" userDrawn="1">
          <p15:clr>
            <a:srgbClr val="A4A3A4"/>
          </p15:clr>
        </p15:guide>
        <p15:guide id="6" pos="7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876"/>
    <a:srgbClr val="7A9C6B"/>
    <a:srgbClr val="FFFFFF"/>
    <a:srgbClr val="E2F0FF"/>
    <a:srgbClr val="FEEADB"/>
    <a:srgbClr val="EBF2E0"/>
    <a:srgbClr val="7D9E6B"/>
    <a:srgbClr val="074974"/>
    <a:srgbClr val="B7DB93"/>
    <a:srgbClr val="87A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C6B7F5-352C-8118-3263-1AEB118C62E2}" v="32" dt="2023-02-08T14:59:55.582"/>
    <p1510:client id="{55693ABC-C4DD-8A80-BCFE-1D15027333E1}" v="1" dt="2023-03-01T19:21:53.527"/>
    <p1510:client id="{769DA4CD-F22B-478B-9C6B-8DDD55C23BC0}" v="3" dt="2023-01-16T20:16:34.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76"/>
        <p:guide pos="3840"/>
        <p:guide pos="408"/>
        <p:guide orient="horz" pos="4104"/>
        <p:guide pos="72"/>
        <p:guide pos="7272"/>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ise Beachley" userId="8640e024-ebca-48ed-8717-efcaec34ec13" providerId="ADAL" clId="{BC9C5A7A-D640-4281-A2F6-0833BDACDCF7}"/>
    <pc:docChg chg="custSel modSld">
      <pc:chgData name="Denise Beachley" userId="8640e024-ebca-48ed-8717-efcaec34ec13" providerId="ADAL" clId="{BC9C5A7A-D640-4281-A2F6-0833BDACDCF7}" dt="2021-06-09T18:41:08.553" v="34" actId="20577"/>
      <pc:docMkLst>
        <pc:docMk/>
      </pc:docMkLst>
      <pc:sldChg chg="modSp mod">
        <pc:chgData name="Denise Beachley" userId="8640e024-ebca-48ed-8717-efcaec34ec13" providerId="ADAL" clId="{BC9C5A7A-D640-4281-A2F6-0833BDACDCF7}" dt="2021-06-09T18:30:45.068" v="0" actId="20577"/>
        <pc:sldMkLst>
          <pc:docMk/>
          <pc:sldMk cId="3106614827" sldId="1701"/>
        </pc:sldMkLst>
        <pc:spChg chg="mod">
          <ac:chgData name="Denise Beachley" userId="8640e024-ebca-48ed-8717-efcaec34ec13" providerId="ADAL" clId="{BC9C5A7A-D640-4281-A2F6-0833BDACDCF7}" dt="2021-06-09T18:30:45.068" v="0" actId="20577"/>
          <ac:spMkLst>
            <pc:docMk/>
            <pc:sldMk cId="3106614827" sldId="1701"/>
            <ac:spMk id="69" creationId="{9A803A26-912D-E14B-BF1E-A93EAB5E3F8E}"/>
          </ac:spMkLst>
        </pc:spChg>
      </pc:sldChg>
      <pc:sldChg chg="modSp mod">
        <pc:chgData name="Denise Beachley" userId="8640e024-ebca-48ed-8717-efcaec34ec13" providerId="ADAL" clId="{BC9C5A7A-D640-4281-A2F6-0833BDACDCF7}" dt="2021-06-09T18:41:08.553" v="34" actId="20577"/>
        <pc:sldMkLst>
          <pc:docMk/>
          <pc:sldMk cId="3497262305" sldId="1702"/>
        </pc:sldMkLst>
        <pc:graphicFrameChg chg="modGraphic">
          <ac:chgData name="Denise Beachley" userId="8640e024-ebca-48ed-8717-efcaec34ec13" providerId="ADAL" clId="{BC9C5A7A-D640-4281-A2F6-0833BDACDCF7}" dt="2021-06-09T18:41:08.553" v="34" actId="20577"/>
          <ac:graphicFrameMkLst>
            <pc:docMk/>
            <pc:sldMk cId="3497262305" sldId="1702"/>
            <ac:graphicFrameMk id="36" creationId="{56BF015F-C234-9D40-97C8-82F1BA125C2A}"/>
          </ac:graphicFrameMkLst>
        </pc:graphicFrameChg>
      </pc:sldChg>
    </pc:docChg>
  </pc:docChgLst>
  <pc:docChgLst>
    <pc:chgData name="Denise Beachley" userId="8640e024-ebca-48ed-8717-efcaec34ec13" providerId="ADAL" clId="{769DA4CD-F22B-478B-9C6B-8DDD55C23BC0}"/>
    <pc:docChg chg="custSel delSld modSld sldOrd">
      <pc:chgData name="Denise Beachley" userId="8640e024-ebca-48ed-8717-efcaec34ec13" providerId="ADAL" clId="{769DA4CD-F22B-478B-9C6B-8DDD55C23BC0}" dt="2023-01-16T20:16:34.104" v="15" actId="20577"/>
      <pc:docMkLst>
        <pc:docMk/>
      </pc:docMkLst>
      <pc:sldChg chg="del">
        <pc:chgData name="Denise Beachley" userId="8640e024-ebca-48ed-8717-efcaec34ec13" providerId="ADAL" clId="{769DA4CD-F22B-478B-9C6B-8DDD55C23BC0}" dt="2023-01-16T19:53:58.023" v="13" actId="47"/>
        <pc:sldMkLst>
          <pc:docMk/>
          <pc:sldMk cId="3029277951" sldId="1700"/>
        </pc:sldMkLst>
      </pc:sldChg>
      <pc:sldChg chg="modSp mod">
        <pc:chgData name="Denise Beachley" userId="8640e024-ebca-48ed-8717-efcaec34ec13" providerId="ADAL" clId="{769DA4CD-F22B-478B-9C6B-8DDD55C23BC0}" dt="2023-01-16T19:51:35.265" v="3" actId="20577"/>
        <pc:sldMkLst>
          <pc:docMk/>
          <pc:sldMk cId="3922188095" sldId="1703"/>
        </pc:sldMkLst>
        <pc:spChg chg="mod">
          <ac:chgData name="Denise Beachley" userId="8640e024-ebca-48ed-8717-efcaec34ec13" providerId="ADAL" clId="{769DA4CD-F22B-478B-9C6B-8DDD55C23BC0}" dt="2023-01-16T19:51:35.265" v="3" actId="20577"/>
          <ac:spMkLst>
            <pc:docMk/>
            <pc:sldMk cId="3922188095" sldId="1703"/>
            <ac:spMk id="13" creationId="{B3829FAB-7FB1-0A4B-AEED-5580EA8EBC80}"/>
          </ac:spMkLst>
        </pc:spChg>
      </pc:sldChg>
      <pc:sldChg chg="modSp mod">
        <pc:chgData name="Denise Beachley" userId="8640e024-ebca-48ed-8717-efcaec34ec13" providerId="ADAL" clId="{769DA4CD-F22B-478B-9C6B-8DDD55C23BC0}" dt="2023-01-16T19:51:27.718" v="1" actId="20577"/>
        <pc:sldMkLst>
          <pc:docMk/>
          <pc:sldMk cId="3901205519" sldId="1704"/>
        </pc:sldMkLst>
        <pc:spChg chg="mod">
          <ac:chgData name="Denise Beachley" userId="8640e024-ebca-48ed-8717-efcaec34ec13" providerId="ADAL" clId="{769DA4CD-F22B-478B-9C6B-8DDD55C23BC0}" dt="2023-01-16T19:51:27.718" v="1" actId="20577"/>
          <ac:spMkLst>
            <pc:docMk/>
            <pc:sldMk cId="3901205519" sldId="1704"/>
            <ac:spMk id="13" creationId="{B3829FAB-7FB1-0A4B-AEED-5580EA8EBC80}"/>
          </ac:spMkLst>
        </pc:spChg>
      </pc:sldChg>
      <pc:sldChg chg="modSp mod">
        <pc:chgData name="Denise Beachley" userId="8640e024-ebca-48ed-8717-efcaec34ec13" providerId="ADAL" clId="{769DA4CD-F22B-478B-9C6B-8DDD55C23BC0}" dt="2023-01-16T19:51:41.797" v="5" actId="20577"/>
        <pc:sldMkLst>
          <pc:docMk/>
          <pc:sldMk cId="1384600542" sldId="1705"/>
        </pc:sldMkLst>
        <pc:spChg chg="mod">
          <ac:chgData name="Denise Beachley" userId="8640e024-ebca-48ed-8717-efcaec34ec13" providerId="ADAL" clId="{769DA4CD-F22B-478B-9C6B-8DDD55C23BC0}" dt="2023-01-16T19:51:41.797" v="5" actId="20577"/>
          <ac:spMkLst>
            <pc:docMk/>
            <pc:sldMk cId="1384600542" sldId="1705"/>
            <ac:spMk id="13" creationId="{B3829FAB-7FB1-0A4B-AEED-5580EA8EBC80}"/>
          </ac:spMkLst>
        </pc:spChg>
      </pc:sldChg>
      <pc:sldChg chg="modSp mod">
        <pc:chgData name="Denise Beachley" userId="8640e024-ebca-48ed-8717-efcaec34ec13" providerId="ADAL" clId="{769DA4CD-F22B-478B-9C6B-8DDD55C23BC0}" dt="2023-01-16T19:52:12.120" v="7" actId="20577"/>
        <pc:sldMkLst>
          <pc:docMk/>
          <pc:sldMk cId="2093565630" sldId="1713"/>
        </pc:sldMkLst>
        <pc:spChg chg="mod">
          <ac:chgData name="Denise Beachley" userId="8640e024-ebca-48ed-8717-efcaec34ec13" providerId="ADAL" clId="{769DA4CD-F22B-478B-9C6B-8DDD55C23BC0}" dt="2023-01-16T19:52:12.120" v="7" actId="20577"/>
          <ac:spMkLst>
            <pc:docMk/>
            <pc:sldMk cId="2093565630" sldId="1713"/>
            <ac:spMk id="13" creationId="{A017D762-FB69-E940-9978-8B4BA91BD8CF}"/>
          </ac:spMkLst>
        </pc:spChg>
      </pc:sldChg>
      <pc:sldChg chg="modSp mod">
        <pc:chgData name="Denise Beachley" userId="8640e024-ebca-48ed-8717-efcaec34ec13" providerId="ADAL" clId="{769DA4CD-F22B-478B-9C6B-8DDD55C23BC0}" dt="2023-01-16T20:16:34.104" v="15" actId="20577"/>
        <pc:sldMkLst>
          <pc:docMk/>
          <pc:sldMk cId="3357959323" sldId="1714"/>
        </pc:sldMkLst>
        <pc:graphicFrameChg chg="modGraphic">
          <ac:chgData name="Denise Beachley" userId="8640e024-ebca-48ed-8717-efcaec34ec13" providerId="ADAL" clId="{769DA4CD-F22B-478B-9C6B-8DDD55C23BC0}" dt="2023-01-16T20:16:34.104" v="15" actId="20577"/>
          <ac:graphicFrameMkLst>
            <pc:docMk/>
            <pc:sldMk cId="3357959323" sldId="1714"/>
            <ac:graphicFrameMk id="30" creationId="{33802D2C-8C8C-6345-AB2D-D8C344499AE3}"/>
          </ac:graphicFrameMkLst>
        </pc:graphicFrameChg>
      </pc:sldChg>
      <pc:sldChg chg="modSp mod">
        <pc:chgData name="Denise Beachley" userId="8640e024-ebca-48ed-8717-efcaec34ec13" providerId="ADAL" clId="{769DA4CD-F22B-478B-9C6B-8DDD55C23BC0}" dt="2023-01-16T19:53:08.515" v="10" actId="20577"/>
        <pc:sldMkLst>
          <pc:docMk/>
          <pc:sldMk cId="3546156899" sldId="1715"/>
        </pc:sldMkLst>
        <pc:spChg chg="mod">
          <ac:chgData name="Denise Beachley" userId="8640e024-ebca-48ed-8717-efcaec34ec13" providerId="ADAL" clId="{769DA4CD-F22B-478B-9C6B-8DDD55C23BC0}" dt="2023-01-16T19:53:08.515" v="10" actId="20577"/>
          <ac:spMkLst>
            <pc:docMk/>
            <pc:sldMk cId="3546156899" sldId="1715"/>
            <ac:spMk id="4" creationId="{5674FA68-08FD-7F20-410F-8E31E7135B78}"/>
          </ac:spMkLst>
        </pc:spChg>
      </pc:sldChg>
      <pc:sldChg chg="ord">
        <pc:chgData name="Denise Beachley" userId="8640e024-ebca-48ed-8717-efcaec34ec13" providerId="ADAL" clId="{769DA4CD-F22B-478B-9C6B-8DDD55C23BC0}" dt="2023-01-16T19:53:53.178" v="12"/>
        <pc:sldMkLst>
          <pc:docMk/>
          <pc:sldMk cId="2799686591" sldId="1754"/>
        </pc:sldMkLst>
      </pc:sldChg>
    </pc:docChg>
  </pc:docChgLst>
  <pc:docChgLst>
    <pc:chgData name="Kevin O'Brien" userId="d6e67092-0270-46bd-8f6c-cfdbe85d7b91" providerId="ADAL" clId="{93B8583A-BC77-4CEE-A95B-B97963F13431}"/>
    <pc:docChg chg="custSel modSld modMainMaster">
      <pc:chgData name="Kevin O'Brien" userId="d6e67092-0270-46bd-8f6c-cfdbe85d7b91" providerId="ADAL" clId="{93B8583A-BC77-4CEE-A95B-B97963F13431}" dt="2021-06-16T19:34:50.275" v="210" actId="6014"/>
      <pc:docMkLst>
        <pc:docMk/>
      </pc:docMkLst>
      <pc:sldChg chg="modSp mod">
        <pc:chgData name="Kevin O'Brien" userId="d6e67092-0270-46bd-8f6c-cfdbe85d7b91" providerId="ADAL" clId="{93B8583A-BC77-4CEE-A95B-B97963F13431}" dt="2021-06-15T13:18:43.708" v="78" actId="33524"/>
        <pc:sldMkLst>
          <pc:docMk/>
          <pc:sldMk cId="3907687252" sldId="1708"/>
        </pc:sldMkLst>
        <pc:spChg chg="mod">
          <ac:chgData name="Kevin O'Brien" userId="d6e67092-0270-46bd-8f6c-cfdbe85d7b91" providerId="ADAL" clId="{93B8583A-BC77-4CEE-A95B-B97963F13431}" dt="2021-06-15T13:18:43.708" v="78" actId="33524"/>
          <ac:spMkLst>
            <pc:docMk/>
            <pc:sldMk cId="3907687252" sldId="1708"/>
            <ac:spMk id="5" creationId="{5285EA82-5CBF-B349-B81C-8D7A52D81B1F}"/>
          </ac:spMkLst>
        </pc:spChg>
        <pc:spChg chg="mod">
          <ac:chgData name="Kevin O'Brien" userId="d6e67092-0270-46bd-8f6c-cfdbe85d7b91" providerId="ADAL" clId="{93B8583A-BC77-4CEE-A95B-B97963F13431}" dt="2021-06-15T13:18:05.639" v="25" actId="20577"/>
          <ac:spMkLst>
            <pc:docMk/>
            <pc:sldMk cId="3907687252" sldId="1708"/>
            <ac:spMk id="45" creationId="{4956EED9-23BF-544A-B152-55FEC89A60F7}"/>
          </ac:spMkLst>
        </pc:spChg>
        <pc:spChg chg="mod">
          <ac:chgData name="Kevin O'Brien" userId="d6e67092-0270-46bd-8f6c-cfdbe85d7b91" providerId="ADAL" clId="{93B8583A-BC77-4CEE-A95B-B97963F13431}" dt="2021-06-15T13:18:18.176" v="50" actId="20577"/>
          <ac:spMkLst>
            <pc:docMk/>
            <pc:sldMk cId="3907687252" sldId="1708"/>
            <ac:spMk id="46" creationId="{7BD41EB6-5102-0C4E-A256-91ED46AD308C}"/>
          </ac:spMkLst>
        </pc:spChg>
      </pc:sldChg>
      <pc:sldChg chg="modSp mod">
        <pc:chgData name="Kevin O'Brien" userId="d6e67092-0270-46bd-8f6c-cfdbe85d7b91" providerId="ADAL" clId="{93B8583A-BC77-4CEE-A95B-B97963F13431}" dt="2021-06-15T13:25:44.009" v="123" actId="20577"/>
        <pc:sldMkLst>
          <pc:docMk/>
          <pc:sldMk cId="1124978488" sldId="1712"/>
        </pc:sldMkLst>
        <pc:spChg chg="mod">
          <ac:chgData name="Kevin O'Brien" userId="d6e67092-0270-46bd-8f6c-cfdbe85d7b91" providerId="ADAL" clId="{93B8583A-BC77-4CEE-A95B-B97963F13431}" dt="2021-06-15T13:25:44.009" v="123" actId="20577"/>
          <ac:spMkLst>
            <pc:docMk/>
            <pc:sldMk cId="1124978488" sldId="1712"/>
            <ac:spMk id="56" creationId="{904C2CCC-7B54-D843-92D0-60ADD9905687}"/>
          </ac:spMkLst>
        </pc:spChg>
      </pc:sldChg>
      <pc:sldMasterChg chg="addSldLayout modSldLayout">
        <pc:chgData name="Kevin O'Brien" userId="d6e67092-0270-46bd-8f6c-cfdbe85d7b91" providerId="ADAL" clId="{93B8583A-BC77-4CEE-A95B-B97963F13431}" dt="2021-06-16T19:34:50.275" v="210" actId="6014"/>
        <pc:sldMasterMkLst>
          <pc:docMk/>
          <pc:sldMasterMk cId="1832782541" sldId="2147483648"/>
        </pc:sldMasterMkLst>
        <pc:sldLayoutChg chg="mod">
          <pc:chgData name="Kevin O'Brien" userId="d6e67092-0270-46bd-8f6c-cfdbe85d7b91" providerId="ADAL" clId="{93B8583A-BC77-4CEE-A95B-B97963F13431}" dt="2021-06-16T19:20:27.508" v="124" actId="6014"/>
          <pc:sldLayoutMkLst>
            <pc:docMk/>
            <pc:sldMasterMk cId="2020387376" sldId="2147483706"/>
            <pc:sldLayoutMk cId="293710672" sldId="2147483649"/>
          </pc:sldLayoutMkLst>
        </pc:sldLayoutChg>
        <pc:sldLayoutChg chg="addSp delSp modSp new mod">
          <pc:chgData name="Kevin O'Brien" userId="d6e67092-0270-46bd-8f6c-cfdbe85d7b91" providerId="ADAL" clId="{93B8583A-BC77-4CEE-A95B-B97963F13431}" dt="2021-06-16T19:21:26.963" v="130" actId="6014"/>
          <pc:sldLayoutMkLst>
            <pc:docMk/>
            <pc:sldMasterMk cId="2020387376" sldId="2147483706"/>
            <pc:sldLayoutMk cId="2410273370" sldId="2147483688"/>
          </pc:sldLayoutMkLst>
          <pc:spChg chg="del">
            <ac:chgData name="Kevin O'Brien" userId="d6e67092-0270-46bd-8f6c-cfdbe85d7b91" providerId="ADAL" clId="{93B8583A-BC77-4CEE-A95B-B97963F13431}" dt="2021-06-16T19:20:47.562" v="126" actId="478"/>
            <ac:spMkLst>
              <pc:docMk/>
              <pc:sldMasterMk cId="2020387376" sldId="2147483706"/>
              <pc:sldLayoutMk cId="2410273370" sldId="2147483688"/>
              <ac:spMk id="2" creationId="{0D578AD0-1FE9-4B70-BBF4-CBE8F8AC1434}"/>
            </ac:spMkLst>
          </pc:spChg>
          <pc:spChg chg="del">
            <ac:chgData name="Kevin O'Brien" userId="d6e67092-0270-46bd-8f6c-cfdbe85d7b91" providerId="ADAL" clId="{93B8583A-BC77-4CEE-A95B-B97963F13431}" dt="2021-06-16T19:20:49.545" v="127" actId="478"/>
            <ac:spMkLst>
              <pc:docMk/>
              <pc:sldMasterMk cId="2020387376" sldId="2147483706"/>
              <pc:sldLayoutMk cId="2410273370" sldId="2147483688"/>
              <ac:spMk id="3" creationId="{9B415F0E-D0D3-429A-81AF-FFC0BFDC371E}"/>
            </ac:spMkLst>
          </pc:spChg>
          <pc:spChg chg="del">
            <ac:chgData name="Kevin O'Brien" userId="d6e67092-0270-46bd-8f6c-cfdbe85d7b91" providerId="ADAL" clId="{93B8583A-BC77-4CEE-A95B-B97963F13431}" dt="2021-06-16T19:20:51.494" v="128" actId="478"/>
            <ac:spMkLst>
              <pc:docMk/>
              <pc:sldMasterMk cId="2020387376" sldId="2147483706"/>
              <pc:sldLayoutMk cId="2410273370" sldId="2147483688"/>
              <ac:spMk id="4" creationId="{DC5B1570-550B-483B-ABBF-AA34A33EAD71}"/>
            </ac:spMkLst>
          </pc:spChg>
          <pc:spChg chg="add mod">
            <ac:chgData name="Kevin O'Brien" userId="d6e67092-0270-46bd-8f6c-cfdbe85d7b91" providerId="ADAL" clId="{93B8583A-BC77-4CEE-A95B-B97963F13431}" dt="2021-06-16T19:20:57.377" v="129"/>
            <ac:spMkLst>
              <pc:docMk/>
              <pc:sldMasterMk cId="2020387376" sldId="2147483706"/>
              <pc:sldLayoutMk cId="2410273370" sldId="2147483688"/>
              <ac:spMk id="5" creationId="{BA882752-A3D0-4910-A312-24BD11903D9D}"/>
            </ac:spMkLst>
          </pc:spChg>
          <pc:spChg chg="add mod">
            <ac:chgData name="Kevin O'Brien" userId="d6e67092-0270-46bd-8f6c-cfdbe85d7b91" providerId="ADAL" clId="{93B8583A-BC77-4CEE-A95B-B97963F13431}" dt="2021-06-16T19:20:57.377" v="129"/>
            <ac:spMkLst>
              <pc:docMk/>
              <pc:sldMasterMk cId="2020387376" sldId="2147483706"/>
              <pc:sldLayoutMk cId="2410273370" sldId="2147483688"/>
              <ac:spMk id="6" creationId="{E4579155-B288-45B1-98F0-766546A53EDB}"/>
            </ac:spMkLst>
          </pc:spChg>
          <pc:spChg chg="mod">
            <ac:chgData name="Kevin O'Brien" userId="d6e67092-0270-46bd-8f6c-cfdbe85d7b91" providerId="ADAL" clId="{93B8583A-BC77-4CEE-A95B-B97963F13431}" dt="2021-06-16T19:20:57.377" v="129"/>
            <ac:spMkLst>
              <pc:docMk/>
              <pc:sldMasterMk cId="2020387376" sldId="2147483706"/>
              <pc:sldLayoutMk cId="2410273370" sldId="2147483688"/>
              <ac:spMk id="9" creationId="{36A31EA5-746A-4FDB-A0B9-F73EC659E7B4}"/>
            </ac:spMkLst>
          </pc:spChg>
          <pc:spChg chg="mod">
            <ac:chgData name="Kevin O'Brien" userId="d6e67092-0270-46bd-8f6c-cfdbe85d7b91" providerId="ADAL" clId="{93B8583A-BC77-4CEE-A95B-B97963F13431}" dt="2021-06-16T19:20:57.377" v="129"/>
            <ac:spMkLst>
              <pc:docMk/>
              <pc:sldMasterMk cId="2020387376" sldId="2147483706"/>
              <pc:sldLayoutMk cId="2410273370" sldId="2147483688"/>
              <ac:spMk id="11" creationId="{9C3A2FE0-09FB-4DA6-859D-2E101F572F8F}"/>
            </ac:spMkLst>
          </pc:spChg>
          <pc:spChg chg="mod">
            <ac:chgData name="Kevin O'Brien" userId="d6e67092-0270-46bd-8f6c-cfdbe85d7b91" providerId="ADAL" clId="{93B8583A-BC77-4CEE-A95B-B97963F13431}" dt="2021-06-16T19:20:57.377" v="129"/>
            <ac:spMkLst>
              <pc:docMk/>
              <pc:sldMasterMk cId="2020387376" sldId="2147483706"/>
              <pc:sldLayoutMk cId="2410273370" sldId="2147483688"/>
              <ac:spMk id="12" creationId="{087B11D2-E18F-42A0-9461-3B2B509B2B43}"/>
            </ac:spMkLst>
          </pc:spChg>
          <pc:spChg chg="mod">
            <ac:chgData name="Kevin O'Brien" userId="d6e67092-0270-46bd-8f6c-cfdbe85d7b91" providerId="ADAL" clId="{93B8583A-BC77-4CEE-A95B-B97963F13431}" dt="2021-06-16T19:20:57.377" v="129"/>
            <ac:spMkLst>
              <pc:docMk/>
              <pc:sldMasterMk cId="2020387376" sldId="2147483706"/>
              <pc:sldLayoutMk cId="2410273370" sldId="2147483688"/>
              <ac:spMk id="13" creationId="{B434A862-124E-46AC-9655-806F7E171DA9}"/>
            </ac:spMkLst>
          </pc:spChg>
          <pc:spChg chg="mod">
            <ac:chgData name="Kevin O'Brien" userId="d6e67092-0270-46bd-8f6c-cfdbe85d7b91" providerId="ADAL" clId="{93B8583A-BC77-4CEE-A95B-B97963F13431}" dt="2021-06-16T19:20:57.377" v="129"/>
            <ac:spMkLst>
              <pc:docMk/>
              <pc:sldMasterMk cId="2020387376" sldId="2147483706"/>
              <pc:sldLayoutMk cId="2410273370" sldId="2147483688"/>
              <ac:spMk id="16" creationId="{61E5F07A-4160-4D43-BC6C-9D56920E7A7F}"/>
            </ac:spMkLst>
          </pc:spChg>
          <pc:spChg chg="mod">
            <ac:chgData name="Kevin O'Brien" userId="d6e67092-0270-46bd-8f6c-cfdbe85d7b91" providerId="ADAL" clId="{93B8583A-BC77-4CEE-A95B-B97963F13431}" dt="2021-06-16T19:20:57.377" v="129"/>
            <ac:spMkLst>
              <pc:docMk/>
              <pc:sldMasterMk cId="2020387376" sldId="2147483706"/>
              <pc:sldLayoutMk cId="2410273370" sldId="2147483688"/>
              <ac:spMk id="18" creationId="{CD6D43D7-CB7A-4E75-8EDE-2251A922536C}"/>
            </ac:spMkLst>
          </pc:spChg>
          <pc:spChg chg="mod">
            <ac:chgData name="Kevin O'Brien" userId="d6e67092-0270-46bd-8f6c-cfdbe85d7b91" providerId="ADAL" clId="{93B8583A-BC77-4CEE-A95B-B97963F13431}" dt="2021-06-16T19:20:57.377" v="129"/>
            <ac:spMkLst>
              <pc:docMk/>
              <pc:sldMasterMk cId="2020387376" sldId="2147483706"/>
              <pc:sldLayoutMk cId="2410273370" sldId="2147483688"/>
              <ac:spMk id="19" creationId="{2BBA6AA3-7577-470D-A386-8C5D9B6A399B}"/>
            </ac:spMkLst>
          </pc:spChg>
          <pc:spChg chg="mod">
            <ac:chgData name="Kevin O'Brien" userId="d6e67092-0270-46bd-8f6c-cfdbe85d7b91" providerId="ADAL" clId="{93B8583A-BC77-4CEE-A95B-B97963F13431}" dt="2021-06-16T19:20:57.377" v="129"/>
            <ac:spMkLst>
              <pc:docMk/>
              <pc:sldMasterMk cId="2020387376" sldId="2147483706"/>
              <pc:sldLayoutMk cId="2410273370" sldId="2147483688"/>
              <ac:spMk id="20" creationId="{BA020956-BC2B-451D-9C01-D513B8D38BC7}"/>
            </ac:spMkLst>
          </pc:spChg>
          <pc:spChg chg="add mod">
            <ac:chgData name="Kevin O'Brien" userId="d6e67092-0270-46bd-8f6c-cfdbe85d7b91" providerId="ADAL" clId="{93B8583A-BC77-4CEE-A95B-B97963F13431}" dt="2021-06-16T19:20:57.377" v="129"/>
            <ac:spMkLst>
              <pc:docMk/>
              <pc:sldMasterMk cId="2020387376" sldId="2147483706"/>
              <pc:sldLayoutMk cId="2410273370" sldId="2147483688"/>
              <ac:spMk id="21" creationId="{81FC11CD-CAE0-454C-89A8-FD81A214B1CC}"/>
            </ac:spMkLst>
          </pc:spChg>
          <pc:spChg chg="add mod">
            <ac:chgData name="Kevin O'Brien" userId="d6e67092-0270-46bd-8f6c-cfdbe85d7b91" providerId="ADAL" clId="{93B8583A-BC77-4CEE-A95B-B97963F13431}" dt="2021-06-16T19:20:57.377" v="129"/>
            <ac:spMkLst>
              <pc:docMk/>
              <pc:sldMasterMk cId="2020387376" sldId="2147483706"/>
              <pc:sldLayoutMk cId="2410273370" sldId="2147483688"/>
              <ac:spMk id="22" creationId="{F3BA9779-009E-4474-B174-DCA486A1B25E}"/>
            </ac:spMkLst>
          </pc:spChg>
          <pc:spChg chg="add mod">
            <ac:chgData name="Kevin O'Brien" userId="d6e67092-0270-46bd-8f6c-cfdbe85d7b91" providerId="ADAL" clId="{93B8583A-BC77-4CEE-A95B-B97963F13431}" dt="2021-06-16T19:20:57.377" v="129"/>
            <ac:spMkLst>
              <pc:docMk/>
              <pc:sldMasterMk cId="2020387376" sldId="2147483706"/>
              <pc:sldLayoutMk cId="2410273370" sldId="2147483688"/>
              <ac:spMk id="23" creationId="{C6825405-9C76-4E29-8FFB-890E3A251204}"/>
            </ac:spMkLst>
          </pc:spChg>
          <pc:spChg chg="add mod">
            <ac:chgData name="Kevin O'Brien" userId="d6e67092-0270-46bd-8f6c-cfdbe85d7b91" providerId="ADAL" clId="{93B8583A-BC77-4CEE-A95B-B97963F13431}" dt="2021-06-16T19:20:57.377" v="129"/>
            <ac:spMkLst>
              <pc:docMk/>
              <pc:sldMasterMk cId="2020387376" sldId="2147483706"/>
              <pc:sldLayoutMk cId="2410273370" sldId="2147483688"/>
              <ac:spMk id="24" creationId="{A84C5131-88D1-4D94-AC02-36BBBBEC0213}"/>
            </ac:spMkLst>
          </pc:spChg>
          <pc:grpChg chg="add mod">
            <ac:chgData name="Kevin O'Brien" userId="d6e67092-0270-46bd-8f6c-cfdbe85d7b91" providerId="ADAL" clId="{93B8583A-BC77-4CEE-A95B-B97963F13431}" dt="2021-06-16T19:20:57.377" v="129"/>
            <ac:grpSpMkLst>
              <pc:docMk/>
              <pc:sldMasterMk cId="2020387376" sldId="2147483706"/>
              <pc:sldLayoutMk cId="2410273370" sldId="2147483688"/>
              <ac:grpSpMk id="7" creationId="{467C7D82-F493-4C4B-BDF6-47AB1E757A49}"/>
            </ac:grpSpMkLst>
          </pc:grpChg>
          <pc:grpChg chg="mod">
            <ac:chgData name="Kevin O'Brien" userId="d6e67092-0270-46bd-8f6c-cfdbe85d7b91" providerId="ADAL" clId="{93B8583A-BC77-4CEE-A95B-B97963F13431}" dt="2021-06-16T19:20:57.377" v="129"/>
            <ac:grpSpMkLst>
              <pc:docMk/>
              <pc:sldMasterMk cId="2020387376" sldId="2147483706"/>
              <pc:sldLayoutMk cId="2410273370" sldId="2147483688"/>
              <ac:grpSpMk id="8" creationId="{E49889EE-6A74-4973-9177-55FAC7CEB80E}"/>
            </ac:grpSpMkLst>
          </pc:grpChg>
          <pc:grpChg chg="add mod">
            <ac:chgData name="Kevin O'Brien" userId="d6e67092-0270-46bd-8f6c-cfdbe85d7b91" providerId="ADAL" clId="{93B8583A-BC77-4CEE-A95B-B97963F13431}" dt="2021-06-16T19:20:57.377" v="129"/>
            <ac:grpSpMkLst>
              <pc:docMk/>
              <pc:sldMasterMk cId="2020387376" sldId="2147483706"/>
              <pc:sldLayoutMk cId="2410273370" sldId="2147483688"/>
              <ac:grpSpMk id="14" creationId="{A62934A6-14C8-4066-8B16-F8DBA5DA1606}"/>
            </ac:grpSpMkLst>
          </pc:grpChg>
          <pc:grpChg chg="mod">
            <ac:chgData name="Kevin O'Brien" userId="d6e67092-0270-46bd-8f6c-cfdbe85d7b91" providerId="ADAL" clId="{93B8583A-BC77-4CEE-A95B-B97963F13431}" dt="2021-06-16T19:20:57.377" v="129"/>
            <ac:grpSpMkLst>
              <pc:docMk/>
              <pc:sldMasterMk cId="2020387376" sldId="2147483706"/>
              <pc:sldLayoutMk cId="2410273370" sldId="2147483688"/>
              <ac:grpSpMk id="15" creationId="{1552EA50-A6F4-435D-9D30-5110B89CEAB1}"/>
            </ac:grpSpMkLst>
          </pc:grpChg>
          <pc:picChg chg="mod">
            <ac:chgData name="Kevin O'Brien" userId="d6e67092-0270-46bd-8f6c-cfdbe85d7b91" providerId="ADAL" clId="{93B8583A-BC77-4CEE-A95B-B97963F13431}" dt="2021-06-16T19:20:57.377" v="129"/>
            <ac:picMkLst>
              <pc:docMk/>
              <pc:sldMasterMk cId="2020387376" sldId="2147483706"/>
              <pc:sldLayoutMk cId="2410273370" sldId="2147483688"/>
              <ac:picMk id="10" creationId="{F8E04623-103B-45E9-BA39-5F377BF36463}"/>
            </ac:picMkLst>
          </pc:picChg>
          <pc:picChg chg="mod">
            <ac:chgData name="Kevin O'Brien" userId="d6e67092-0270-46bd-8f6c-cfdbe85d7b91" providerId="ADAL" clId="{93B8583A-BC77-4CEE-A95B-B97963F13431}" dt="2021-06-16T19:20:57.377" v="129"/>
            <ac:picMkLst>
              <pc:docMk/>
              <pc:sldMasterMk cId="2020387376" sldId="2147483706"/>
              <pc:sldLayoutMk cId="2410273370" sldId="2147483688"/>
              <ac:picMk id="17" creationId="{700FEDCE-7C44-4D9D-A924-B1AED8DB5419}"/>
            </ac:picMkLst>
          </pc:picChg>
        </pc:sldLayoutChg>
        <pc:sldLayoutChg chg="addSp delSp modSp new mod">
          <pc:chgData name="Kevin O'Brien" userId="d6e67092-0270-46bd-8f6c-cfdbe85d7b91" providerId="ADAL" clId="{93B8583A-BC77-4CEE-A95B-B97963F13431}" dt="2021-06-16T19:24:12.096" v="151" actId="6014"/>
          <pc:sldLayoutMkLst>
            <pc:docMk/>
            <pc:sldMasterMk cId="2020387376" sldId="2147483706"/>
            <pc:sldLayoutMk cId="3888035741" sldId="2147483689"/>
          </pc:sldLayoutMkLst>
          <pc:spChg chg="del">
            <ac:chgData name="Kevin O'Brien" userId="d6e67092-0270-46bd-8f6c-cfdbe85d7b91" providerId="ADAL" clId="{93B8583A-BC77-4CEE-A95B-B97963F13431}" dt="2021-06-16T19:21:56.877" v="135" actId="478"/>
            <ac:spMkLst>
              <pc:docMk/>
              <pc:sldMasterMk cId="2020387376" sldId="2147483706"/>
              <pc:sldLayoutMk cId="3888035741" sldId="2147483689"/>
              <ac:spMk id="2" creationId="{1537EEA8-3AE6-4D4A-AAF0-A1D1FE210436}"/>
            </ac:spMkLst>
          </pc:spChg>
          <pc:spChg chg="del">
            <ac:chgData name="Kevin O'Brien" userId="d6e67092-0270-46bd-8f6c-cfdbe85d7b91" providerId="ADAL" clId="{93B8583A-BC77-4CEE-A95B-B97963F13431}" dt="2021-06-16T19:21:58.537" v="136" actId="478"/>
            <ac:spMkLst>
              <pc:docMk/>
              <pc:sldMasterMk cId="2020387376" sldId="2147483706"/>
              <pc:sldLayoutMk cId="3888035741" sldId="2147483689"/>
              <ac:spMk id="3" creationId="{B0DC154D-798A-44A3-A622-A0AAC2FB467F}"/>
            </ac:spMkLst>
          </pc:spChg>
          <pc:spChg chg="del">
            <ac:chgData name="Kevin O'Brien" userId="d6e67092-0270-46bd-8f6c-cfdbe85d7b91" providerId="ADAL" clId="{93B8583A-BC77-4CEE-A95B-B97963F13431}" dt="2021-06-16T19:22:00.395" v="137" actId="478"/>
            <ac:spMkLst>
              <pc:docMk/>
              <pc:sldMasterMk cId="2020387376" sldId="2147483706"/>
              <pc:sldLayoutMk cId="3888035741" sldId="2147483689"/>
              <ac:spMk id="4" creationId="{B9D15CCB-90C7-4214-B1CE-221768FF57FB}"/>
            </ac:spMkLst>
          </pc:spChg>
          <pc:spChg chg="mod">
            <ac:chgData name="Kevin O'Brien" userId="d6e67092-0270-46bd-8f6c-cfdbe85d7b91" providerId="ADAL" clId="{93B8583A-BC77-4CEE-A95B-B97963F13431}" dt="2021-06-16T19:22:39.125" v="147"/>
            <ac:spMkLst>
              <pc:docMk/>
              <pc:sldMasterMk cId="2020387376" sldId="2147483706"/>
              <pc:sldLayoutMk cId="3888035741" sldId="2147483689"/>
              <ac:spMk id="6" creationId="{2F82EE30-CC25-4C70-84D3-E6D6E99078F7}"/>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8" creationId="{FA900D1B-459E-4253-A4DA-4B2827553303}"/>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9" creationId="{343311D9-C6D9-4D5A-8F64-964FFEE4D40F}"/>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0" creationId="{F0E11387-6F97-4D24-B5F4-78A59CB9F3C8}"/>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1" creationId="{D6D2EDB4-658A-4C26-92DE-AE9160B12C33}"/>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2" creationId="{D5396C26-30AD-48F2-AAD2-207F77D4D8B1}"/>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3" creationId="{B06896C7-7610-4C25-9514-D02388879D7C}"/>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4" creationId="{9D807CFC-5043-4CEF-9FE0-1EA28AEBDFF3}"/>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5" creationId="{A6AEB7AA-B43B-4CCA-8A8E-DB0DFE0EA01A}"/>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6" creationId="{0C6EFA9D-3428-4FD9-9A66-648CB5893A62}"/>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7" creationId="{82EF293A-BA04-4432-BA5B-2A6B91F9D074}"/>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8" creationId="{ADEC279F-2D5E-47C2-BCC7-226C7772368A}"/>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19" creationId="{0E0C5225-8157-49AE-B9E3-E79076DD998C}"/>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0" creationId="{7516F5E8-B9D9-43DB-A0F7-FB68FD9A1E2A}"/>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1" creationId="{F2CAF035-218F-4CE2-88AB-67ECE17D3486}"/>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2" creationId="{BBF7FD27-2E64-4647-BA7F-63D808E33404}"/>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3" creationId="{6ECCCFC2-64EA-491C-A144-4E594400D058}"/>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4" creationId="{0431F793-B483-4F5A-A31B-35CA1E05355F}"/>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5" creationId="{758A8DC1-3DE6-4D83-ADEC-6AE952D9C359}"/>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6" creationId="{21F0C779-C571-41B8-BF19-CAE0FCAA59AF}"/>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7" creationId="{1F149085-7B6C-40C0-9A60-98B9AF37E256}"/>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8" creationId="{7BE3AB19-0014-4BB4-8525-7AAF24C9C848}"/>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29" creationId="{0579517F-C575-40F8-90EB-EACDACC8C803}"/>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30" creationId="{8D0EE884-7C3B-46F2-A618-ACDF4D1D1EAB}"/>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31" creationId="{BCB7F41A-FEAD-4212-B5E4-BDF5A84CCDA3}"/>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32" creationId="{27D1A6E7-0AF6-4AD7-8FE5-A51A660824E7}"/>
            </ac:spMkLst>
          </pc:spChg>
          <pc:spChg chg="add mod">
            <ac:chgData name="Kevin O'Brien" userId="d6e67092-0270-46bd-8f6c-cfdbe85d7b91" providerId="ADAL" clId="{93B8583A-BC77-4CEE-A95B-B97963F13431}" dt="2021-06-16T19:22:39.125" v="147"/>
            <ac:spMkLst>
              <pc:docMk/>
              <pc:sldMasterMk cId="2020387376" sldId="2147483706"/>
              <pc:sldLayoutMk cId="3888035741" sldId="2147483689"/>
              <ac:spMk id="33" creationId="{BB148ADD-A8A2-47EA-B92D-0E012F7655F8}"/>
            </ac:spMkLst>
          </pc:spChg>
          <pc:grpChg chg="add mod">
            <ac:chgData name="Kevin O'Brien" userId="d6e67092-0270-46bd-8f6c-cfdbe85d7b91" providerId="ADAL" clId="{93B8583A-BC77-4CEE-A95B-B97963F13431}" dt="2021-06-16T19:22:39.125" v="147"/>
            <ac:grpSpMkLst>
              <pc:docMk/>
              <pc:sldMasterMk cId="2020387376" sldId="2147483706"/>
              <pc:sldLayoutMk cId="3888035741" sldId="2147483689"/>
              <ac:grpSpMk id="5" creationId="{DAEF5EF6-1509-4EAF-9566-D09C8A28DFEB}"/>
            </ac:grpSpMkLst>
          </pc:grpChg>
          <pc:picChg chg="mod">
            <ac:chgData name="Kevin O'Brien" userId="d6e67092-0270-46bd-8f6c-cfdbe85d7b91" providerId="ADAL" clId="{93B8583A-BC77-4CEE-A95B-B97963F13431}" dt="2021-06-16T19:22:39.125" v="147"/>
            <ac:picMkLst>
              <pc:docMk/>
              <pc:sldMasterMk cId="2020387376" sldId="2147483706"/>
              <pc:sldLayoutMk cId="3888035741" sldId="2147483689"/>
              <ac:picMk id="7" creationId="{6356B009-9411-404D-A392-746C932D215D}"/>
            </ac:picMkLst>
          </pc:picChg>
        </pc:sldLayoutChg>
        <pc:sldLayoutChg chg="addSp delSp modSp new mod">
          <pc:chgData name="Kevin O'Brien" userId="d6e67092-0270-46bd-8f6c-cfdbe85d7b91" providerId="ADAL" clId="{93B8583A-BC77-4CEE-A95B-B97963F13431}" dt="2021-06-16T19:24:21.703" v="152" actId="6014"/>
          <pc:sldLayoutMkLst>
            <pc:docMk/>
            <pc:sldMasterMk cId="2020387376" sldId="2147483706"/>
            <pc:sldLayoutMk cId="2316736776" sldId="2147483690"/>
          </pc:sldLayoutMkLst>
          <pc:spChg chg="del">
            <ac:chgData name="Kevin O'Brien" userId="d6e67092-0270-46bd-8f6c-cfdbe85d7b91" providerId="ADAL" clId="{93B8583A-BC77-4CEE-A95B-B97963F13431}" dt="2021-06-16T19:22:03.574" v="138" actId="478"/>
            <ac:spMkLst>
              <pc:docMk/>
              <pc:sldMasterMk cId="2020387376" sldId="2147483706"/>
              <pc:sldLayoutMk cId="2316736776" sldId="2147483690"/>
              <ac:spMk id="2" creationId="{C8CE2CD0-F1E2-4145-8517-0E7DAA68DF4B}"/>
            </ac:spMkLst>
          </pc:spChg>
          <pc:spChg chg="del">
            <ac:chgData name="Kevin O'Brien" userId="d6e67092-0270-46bd-8f6c-cfdbe85d7b91" providerId="ADAL" clId="{93B8583A-BC77-4CEE-A95B-B97963F13431}" dt="2021-06-16T19:22:05.434" v="139" actId="478"/>
            <ac:spMkLst>
              <pc:docMk/>
              <pc:sldMasterMk cId="2020387376" sldId="2147483706"/>
              <pc:sldLayoutMk cId="2316736776" sldId="2147483690"/>
              <ac:spMk id="3" creationId="{889F0554-ACF6-4ECF-A16D-45A3D6F8B067}"/>
            </ac:spMkLst>
          </pc:spChg>
          <pc:spChg chg="del">
            <ac:chgData name="Kevin O'Brien" userId="d6e67092-0270-46bd-8f6c-cfdbe85d7b91" providerId="ADAL" clId="{93B8583A-BC77-4CEE-A95B-B97963F13431}" dt="2021-06-16T19:22:07.237" v="140" actId="478"/>
            <ac:spMkLst>
              <pc:docMk/>
              <pc:sldMasterMk cId="2020387376" sldId="2147483706"/>
              <pc:sldLayoutMk cId="2316736776" sldId="2147483690"/>
              <ac:spMk id="4" creationId="{7A1D0986-F586-438A-9C19-B311A57C48E5}"/>
            </ac:spMkLst>
          </pc:spChg>
          <pc:spChg chg="mod">
            <ac:chgData name="Kevin O'Brien" userId="d6e67092-0270-46bd-8f6c-cfdbe85d7b91" providerId="ADAL" clId="{93B8583A-BC77-4CEE-A95B-B97963F13431}" dt="2021-06-16T19:22:52.180" v="148"/>
            <ac:spMkLst>
              <pc:docMk/>
              <pc:sldMasterMk cId="2020387376" sldId="2147483706"/>
              <pc:sldLayoutMk cId="2316736776" sldId="2147483690"/>
              <ac:spMk id="6" creationId="{BDFDE462-3A4C-41AF-8FDC-09205DAD0CA6}"/>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8" creationId="{F4429560-C9EE-41CF-8CA9-5802DF2CF712}"/>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9" creationId="{224F83FA-D02A-4008-913B-53ADF25EEC03}"/>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0" creationId="{322916E9-E61D-4A9E-964B-1EC1C09F45F2}"/>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1" creationId="{6206833E-86FC-4962-9477-392AEC5DECFB}"/>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2" creationId="{BF46B9A6-8C87-4890-A0D5-2999AE26540B}"/>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3" creationId="{CBFC246E-24B6-4C49-A62F-93FD60F3F92A}"/>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4" creationId="{879E967B-0DA7-4A76-9744-D66FCD42E268}"/>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5" creationId="{8939200A-65FB-4948-827D-6C0755DA6BB3}"/>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6" creationId="{74ACBB86-41FC-4169-A349-2D7F5588274D}"/>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7" creationId="{58012F7A-3AA9-4CE9-86A2-F9CB379E2C57}"/>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8" creationId="{52FFC3A9-FF7B-4CDF-832F-E09BC4A42E56}"/>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19" creationId="{10683063-4CA6-4ACC-8217-612BE08858E5}"/>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0" creationId="{A3D13C6B-1C3F-4D3A-8E39-18A9F94F1AE0}"/>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1" creationId="{D01E71D2-BC61-402D-861F-59E49E4FF212}"/>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2" creationId="{19792830-32E8-4582-8433-E79193F83136}"/>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3" creationId="{C0CBFC5C-C6EF-4F74-A907-14A49165908E}"/>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4" creationId="{D584B6E0-48E5-452A-AF2A-6200ADFD6535}"/>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5" creationId="{49E7ADC3-E041-4425-8804-9B2E57BCD61F}"/>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6" creationId="{F924E153-79FD-43F5-9FB7-08329EB364E9}"/>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7" creationId="{47A08ECF-4DCC-454F-A0FB-E34A9AE9490C}"/>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8" creationId="{2956E10A-1FC1-4BC3-8C32-183074208DB8}"/>
            </ac:spMkLst>
          </pc:spChg>
          <pc:spChg chg="add mod">
            <ac:chgData name="Kevin O'Brien" userId="d6e67092-0270-46bd-8f6c-cfdbe85d7b91" providerId="ADAL" clId="{93B8583A-BC77-4CEE-A95B-B97963F13431}" dt="2021-06-16T19:22:52.180" v="148"/>
            <ac:spMkLst>
              <pc:docMk/>
              <pc:sldMasterMk cId="2020387376" sldId="2147483706"/>
              <pc:sldLayoutMk cId="2316736776" sldId="2147483690"/>
              <ac:spMk id="29" creationId="{93A15A0C-72CE-428E-B504-2CA09A420435}"/>
            </ac:spMkLst>
          </pc:spChg>
          <pc:grpChg chg="add mod">
            <ac:chgData name="Kevin O'Brien" userId="d6e67092-0270-46bd-8f6c-cfdbe85d7b91" providerId="ADAL" clId="{93B8583A-BC77-4CEE-A95B-B97963F13431}" dt="2021-06-16T19:22:52.180" v="148"/>
            <ac:grpSpMkLst>
              <pc:docMk/>
              <pc:sldMasterMk cId="2020387376" sldId="2147483706"/>
              <pc:sldLayoutMk cId="2316736776" sldId="2147483690"/>
              <ac:grpSpMk id="5" creationId="{BDDB5127-1802-4C0F-A62C-FA31EB193374}"/>
            </ac:grpSpMkLst>
          </pc:grpChg>
          <pc:picChg chg="mod">
            <ac:chgData name="Kevin O'Brien" userId="d6e67092-0270-46bd-8f6c-cfdbe85d7b91" providerId="ADAL" clId="{93B8583A-BC77-4CEE-A95B-B97963F13431}" dt="2021-06-16T19:22:52.180" v="148"/>
            <ac:picMkLst>
              <pc:docMk/>
              <pc:sldMasterMk cId="2020387376" sldId="2147483706"/>
              <pc:sldLayoutMk cId="2316736776" sldId="2147483690"/>
              <ac:picMk id="7" creationId="{B13BE402-2F20-4956-B51A-2CD81F359A3F}"/>
            </ac:picMkLst>
          </pc:picChg>
        </pc:sldLayoutChg>
        <pc:sldLayoutChg chg="addSp delSp modSp new mod">
          <pc:chgData name="Kevin O'Brien" userId="d6e67092-0270-46bd-8f6c-cfdbe85d7b91" providerId="ADAL" clId="{93B8583A-BC77-4CEE-A95B-B97963F13431}" dt="2021-06-16T19:24:30.270" v="153" actId="6014"/>
          <pc:sldLayoutMkLst>
            <pc:docMk/>
            <pc:sldMasterMk cId="2020387376" sldId="2147483706"/>
            <pc:sldLayoutMk cId="2350203413" sldId="2147483691"/>
          </pc:sldLayoutMkLst>
          <pc:spChg chg="del">
            <ac:chgData name="Kevin O'Brien" userId="d6e67092-0270-46bd-8f6c-cfdbe85d7b91" providerId="ADAL" clId="{93B8583A-BC77-4CEE-A95B-B97963F13431}" dt="2021-06-16T19:22:14.176" v="143" actId="478"/>
            <ac:spMkLst>
              <pc:docMk/>
              <pc:sldMasterMk cId="2020387376" sldId="2147483706"/>
              <pc:sldLayoutMk cId="2350203413" sldId="2147483691"/>
              <ac:spMk id="2" creationId="{8C442F11-6C3D-478F-AFDE-2E82220218C6}"/>
            </ac:spMkLst>
          </pc:spChg>
          <pc:spChg chg="del">
            <ac:chgData name="Kevin O'Brien" userId="d6e67092-0270-46bd-8f6c-cfdbe85d7b91" providerId="ADAL" clId="{93B8583A-BC77-4CEE-A95B-B97963F13431}" dt="2021-06-16T19:22:10.452" v="141" actId="478"/>
            <ac:spMkLst>
              <pc:docMk/>
              <pc:sldMasterMk cId="2020387376" sldId="2147483706"/>
              <pc:sldLayoutMk cId="2350203413" sldId="2147483691"/>
              <ac:spMk id="3" creationId="{7431187A-1833-4077-9C81-DDCEA2F9676D}"/>
            </ac:spMkLst>
          </pc:spChg>
          <pc:spChg chg="del">
            <ac:chgData name="Kevin O'Brien" userId="d6e67092-0270-46bd-8f6c-cfdbe85d7b91" providerId="ADAL" clId="{93B8583A-BC77-4CEE-A95B-B97963F13431}" dt="2021-06-16T19:22:12.318" v="142" actId="478"/>
            <ac:spMkLst>
              <pc:docMk/>
              <pc:sldMasterMk cId="2020387376" sldId="2147483706"/>
              <pc:sldLayoutMk cId="2350203413" sldId="2147483691"/>
              <ac:spMk id="4" creationId="{9B774AD9-8AC7-4330-BD06-937CE2712448}"/>
            </ac:spMkLst>
          </pc:spChg>
          <pc:spChg chg="mod">
            <ac:chgData name="Kevin O'Brien" userId="d6e67092-0270-46bd-8f6c-cfdbe85d7b91" providerId="ADAL" clId="{93B8583A-BC77-4CEE-A95B-B97963F13431}" dt="2021-06-16T19:23:06.347" v="149"/>
            <ac:spMkLst>
              <pc:docMk/>
              <pc:sldMasterMk cId="2020387376" sldId="2147483706"/>
              <pc:sldLayoutMk cId="2350203413" sldId="2147483691"/>
              <ac:spMk id="6" creationId="{79E012F0-8749-4A9C-99E1-A3BE4C7331E1}"/>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8" creationId="{D7EDDC65-C3C8-4030-92EA-489B60E63347}"/>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9" creationId="{AF8DF5F8-BE0C-4AA4-936E-81BFCB35AB4D}"/>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0" creationId="{07F4BE01-7188-4B09-B075-E00DFC55B8CA}"/>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1" creationId="{44A504E9-9325-4AB0-8BE0-914478D6040C}"/>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2" creationId="{1105F3D7-C6DD-49CA-8259-E08E771898E5}"/>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3" creationId="{2C4EF913-74F4-4407-A2BA-7350A43E62B0}"/>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4" creationId="{1AD26B38-7FCF-4535-AD2D-D3C31FF67720}"/>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5" creationId="{6898120B-EE1B-485F-BEF5-9FE115053F53}"/>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6" creationId="{E19388B3-E758-4F4C-8257-E47A1039B2BB}"/>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7" creationId="{E05491F9-E0FD-4C3D-8DBD-8A933240D02B}"/>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8" creationId="{3025340F-FFF2-49E5-A5C5-25965F40FD5E}"/>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19" creationId="{68CDA5EC-5F9D-4374-9F60-6F1BCDB4C49C}"/>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20" creationId="{AF55C2FB-BA84-4A8E-9121-11607DFA9EC9}"/>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21" creationId="{8C1C8204-B48B-432D-BA94-04EBF855044B}"/>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22" creationId="{39DDFE73-98DC-4DA7-B06F-61B59A09C443}"/>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23" creationId="{8C44E62B-6D9A-47B7-91B1-47EFEB67B8B6}"/>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24" creationId="{708D7AC1-872C-4A0A-9699-85196D34EE9E}"/>
            </ac:spMkLst>
          </pc:spChg>
          <pc:spChg chg="add mod">
            <ac:chgData name="Kevin O'Brien" userId="d6e67092-0270-46bd-8f6c-cfdbe85d7b91" providerId="ADAL" clId="{93B8583A-BC77-4CEE-A95B-B97963F13431}" dt="2021-06-16T19:23:06.347" v="149"/>
            <ac:spMkLst>
              <pc:docMk/>
              <pc:sldMasterMk cId="2020387376" sldId="2147483706"/>
              <pc:sldLayoutMk cId="2350203413" sldId="2147483691"/>
              <ac:spMk id="25" creationId="{CE61BA1F-9303-48B0-A98C-B86A157E112F}"/>
            </ac:spMkLst>
          </pc:spChg>
          <pc:grpChg chg="add mod">
            <ac:chgData name="Kevin O'Brien" userId="d6e67092-0270-46bd-8f6c-cfdbe85d7b91" providerId="ADAL" clId="{93B8583A-BC77-4CEE-A95B-B97963F13431}" dt="2021-06-16T19:23:06.347" v="149"/>
            <ac:grpSpMkLst>
              <pc:docMk/>
              <pc:sldMasterMk cId="2020387376" sldId="2147483706"/>
              <pc:sldLayoutMk cId="2350203413" sldId="2147483691"/>
              <ac:grpSpMk id="5" creationId="{CF469369-017B-4F02-A167-FB7A61B597C9}"/>
            </ac:grpSpMkLst>
          </pc:grpChg>
          <pc:picChg chg="mod">
            <ac:chgData name="Kevin O'Brien" userId="d6e67092-0270-46bd-8f6c-cfdbe85d7b91" providerId="ADAL" clId="{93B8583A-BC77-4CEE-A95B-B97963F13431}" dt="2021-06-16T19:23:06.347" v="149"/>
            <ac:picMkLst>
              <pc:docMk/>
              <pc:sldMasterMk cId="2020387376" sldId="2147483706"/>
              <pc:sldLayoutMk cId="2350203413" sldId="2147483691"/>
              <ac:picMk id="7" creationId="{B8F36626-4A49-464F-ACA9-8CEC8BEFC09A}"/>
            </ac:picMkLst>
          </pc:picChg>
        </pc:sldLayoutChg>
        <pc:sldLayoutChg chg="addSp delSp modSp new mod">
          <pc:chgData name="Kevin O'Brien" userId="d6e67092-0270-46bd-8f6c-cfdbe85d7b91" providerId="ADAL" clId="{93B8583A-BC77-4CEE-A95B-B97963F13431}" dt="2021-06-16T19:24:38.624" v="154" actId="6014"/>
          <pc:sldLayoutMkLst>
            <pc:docMk/>
            <pc:sldMasterMk cId="2020387376" sldId="2147483706"/>
            <pc:sldLayoutMk cId="1476359640" sldId="2147483692"/>
          </pc:sldLayoutMkLst>
          <pc:spChg chg="del">
            <ac:chgData name="Kevin O'Brien" userId="d6e67092-0270-46bd-8f6c-cfdbe85d7b91" providerId="ADAL" clId="{93B8583A-BC77-4CEE-A95B-B97963F13431}" dt="2021-06-16T19:22:18.426" v="144" actId="478"/>
            <ac:spMkLst>
              <pc:docMk/>
              <pc:sldMasterMk cId="2020387376" sldId="2147483706"/>
              <pc:sldLayoutMk cId="1476359640" sldId="2147483692"/>
              <ac:spMk id="2" creationId="{A6A6526B-771C-48D3-AB25-99E37CAB3294}"/>
            </ac:spMkLst>
          </pc:spChg>
          <pc:spChg chg="del">
            <ac:chgData name="Kevin O'Brien" userId="d6e67092-0270-46bd-8f6c-cfdbe85d7b91" providerId="ADAL" clId="{93B8583A-BC77-4CEE-A95B-B97963F13431}" dt="2021-06-16T19:22:20.293" v="145" actId="478"/>
            <ac:spMkLst>
              <pc:docMk/>
              <pc:sldMasterMk cId="2020387376" sldId="2147483706"/>
              <pc:sldLayoutMk cId="1476359640" sldId="2147483692"/>
              <ac:spMk id="3" creationId="{E9D90461-1792-4890-AF3C-89686CFCC53E}"/>
            </ac:spMkLst>
          </pc:spChg>
          <pc:spChg chg="del">
            <ac:chgData name="Kevin O'Brien" userId="d6e67092-0270-46bd-8f6c-cfdbe85d7b91" providerId="ADAL" clId="{93B8583A-BC77-4CEE-A95B-B97963F13431}" dt="2021-06-16T19:22:22.094" v="146" actId="478"/>
            <ac:spMkLst>
              <pc:docMk/>
              <pc:sldMasterMk cId="2020387376" sldId="2147483706"/>
              <pc:sldLayoutMk cId="1476359640" sldId="2147483692"/>
              <ac:spMk id="4" creationId="{32C0520C-6DF2-4A23-8354-8C6EB2FF954A}"/>
            </ac:spMkLst>
          </pc:spChg>
          <pc:spChg chg="mod">
            <ac:chgData name="Kevin O'Brien" userId="d6e67092-0270-46bd-8f6c-cfdbe85d7b91" providerId="ADAL" clId="{93B8583A-BC77-4CEE-A95B-B97963F13431}" dt="2021-06-16T19:23:20.897" v="150"/>
            <ac:spMkLst>
              <pc:docMk/>
              <pc:sldMasterMk cId="2020387376" sldId="2147483706"/>
              <pc:sldLayoutMk cId="1476359640" sldId="2147483692"/>
              <ac:spMk id="6" creationId="{EA5AD733-5BC4-4799-B9F7-BBE96F34D84B}"/>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8" creationId="{48A26D25-4806-40EB-8609-44407442E932}"/>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9" creationId="{8B78C096-9430-4F1A-BFB0-3D274A77ABE8}"/>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0" creationId="{13CE6EAD-AE88-4604-937D-3AB8FE6480EC}"/>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1" creationId="{3A1BE387-9CBA-4E85-B230-0D5C6DF73330}"/>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2" creationId="{A211841D-5CC5-4E13-9E49-0F332AF7B1E5}"/>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3" creationId="{D0F1AC8F-E705-4ABF-8AD1-1DEF49DCC569}"/>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4" creationId="{EDE245A0-8367-4E7C-A089-78B50CC7911F}"/>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5" creationId="{27E0E229-9E83-4EB7-B364-0570D7E12733}"/>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6" creationId="{7817713D-12DE-46E6-B4AB-82CF22DD325D}"/>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7" creationId="{2FF352B1-E811-4A3B-94D7-E0EC32194172}"/>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8" creationId="{8562A64F-3E91-4743-803C-B2D8CECC15F7}"/>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19" creationId="{D49AC7F3-4492-483A-ACD7-C936AC36FAE0}"/>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20" creationId="{0E4B8A70-A3DE-466D-80FC-2457B3F7BA80}"/>
            </ac:spMkLst>
          </pc:spChg>
          <pc:spChg chg="add mod">
            <ac:chgData name="Kevin O'Brien" userId="d6e67092-0270-46bd-8f6c-cfdbe85d7b91" providerId="ADAL" clId="{93B8583A-BC77-4CEE-A95B-B97963F13431}" dt="2021-06-16T19:23:20.897" v="150"/>
            <ac:spMkLst>
              <pc:docMk/>
              <pc:sldMasterMk cId="2020387376" sldId="2147483706"/>
              <pc:sldLayoutMk cId="1476359640" sldId="2147483692"/>
              <ac:spMk id="21" creationId="{D89C3D65-4A83-4156-9D20-7D5A3C36A306}"/>
            </ac:spMkLst>
          </pc:spChg>
          <pc:grpChg chg="add mod">
            <ac:chgData name="Kevin O'Brien" userId="d6e67092-0270-46bd-8f6c-cfdbe85d7b91" providerId="ADAL" clId="{93B8583A-BC77-4CEE-A95B-B97963F13431}" dt="2021-06-16T19:23:20.897" v="150"/>
            <ac:grpSpMkLst>
              <pc:docMk/>
              <pc:sldMasterMk cId="2020387376" sldId="2147483706"/>
              <pc:sldLayoutMk cId="1476359640" sldId="2147483692"/>
              <ac:grpSpMk id="5" creationId="{FF355A3B-6096-4466-B323-E5381B66D99B}"/>
            </ac:grpSpMkLst>
          </pc:grpChg>
          <pc:picChg chg="mod">
            <ac:chgData name="Kevin O'Brien" userId="d6e67092-0270-46bd-8f6c-cfdbe85d7b91" providerId="ADAL" clId="{93B8583A-BC77-4CEE-A95B-B97963F13431}" dt="2021-06-16T19:23:20.897" v="150"/>
            <ac:picMkLst>
              <pc:docMk/>
              <pc:sldMasterMk cId="2020387376" sldId="2147483706"/>
              <pc:sldLayoutMk cId="1476359640" sldId="2147483692"/>
              <ac:picMk id="7" creationId="{E7D7FD81-B9F3-49ED-AEAF-D26FFADC8E27}"/>
            </ac:picMkLst>
          </pc:picChg>
        </pc:sldLayoutChg>
        <pc:sldLayoutChg chg="addSp delSp modSp new mod">
          <pc:chgData name="Kevin O'Brien" userId="d6e67092-0270-46bd-8f6c-cfdbe85d7b91" providerId="ADAL" clId="{93B8583A-BC77-4CEE-A95B-B97963F13431}" dt="2021-06-16T19:26:52.604" v="165" actId="6014"/>
          <pc:sldLayoutMkLst>
            <pc:docMk/>
            <pc:sldMasterMk cId="2020387376" sldId="2147483706"/>
            <pc:sldLayoutMk cId="3020661844" sldId="2147483693"/>
          </pc:sldLayoutMkLst>
          <pc:spChg chg="del">
            <ac:chgData name="Kevin O'Brien" userId="d6e67092-0270-46bd-8f6c-cfdbe85d7b91" providerId="ADAL" clId="{93B8583A-BC77-4CEE-A95B-B97963F13431}" dt="2021-06-16T19:25:15.189" v="157" actId="478"/>
            <ac:spMkLst>
              <pc:docMk/>
              <pc:sldMasterMk cId="2020387376" sldId="2147483706"/>
              <pc:sldLayoutMk cId="3020661844" sldId="2147483693"/>
              <ac:spMk id="2" creationId="{C610EE5E-868E-4911-B81E-08D11BB8894E}"/>
            </ac:spMkLst>
          </pc:spChg>
          <pc:spChg chg="del">
            <ac:chgData name="Kevin O'Brien" userId="d6e67092-0270-46bd-8f6c-cfdbe85d7b91" providerId="ADAL" clId="{93B8583A-BC77-4CEE-A95B-B97963F13431}" dt="2021-06-16T19:25:16.951" v="158" actId="478"/>
            <ac:spMkLst>
              <pc:docMk/>
              <pc:sldMasterMk cId="2020387376" sldId="2147483706"/>
              <pc:sldLayoutMk cId="3020661844" sldId="2147483693"/>
              <ac:spMk id="3" creationId="{7218B131-BECD-4765-B7F2-E851EBF6A971}"/>
            </ac:spMkLst>
          </pc:spChg>
          <pc:spChg chg="del">
            <ac:chgData name="Kevin O'Brien" userId="d6e67092-0270-46bd-8f6c-cfdbe85d7b91" providerId="ADAL" clId="{93B8583A-BC77-4CEE-A95B-B97963F13431}" dt="2021-06-16T19:25:18.997" v="159" actId="478"/>
            <ac:spMkLst>
              <pc:docMk/>
              <pc:sldMasterMk cId="2020387376" sldId="2147483706"/>
              <pc:sldLayoutMk cId="3020661844" sldId="2147483693"/>
              <ac:spMk id="4" creationId="{E84DA8D6-599E-4EC7-81AA-4F12E81CE1A4}"/>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5" creationId="{9C6667D0-263B-4992-80BC-74416CC67C9E}"/>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6" creationId="{71F79F36-08D3-426C-A55E-C603926D3CF5}"/>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7" creationId="{D9483153-73C2-418D-9F92-4EB3FCFDFD0C}"/>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8" creationId="{B83709B0-1787-421B-8E38-F99F905C5CB4}"/>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9" creationId="{B9EEAD9F-17B0-4A9F-9A9F-C46EBE9D0ACE}"/>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10" creationId="{F529C123-FCCC-491F-A5A8-3D8E08B3A382}"/>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11" creationId="{6AAF880D-5025-4C9E-A0E6-6968F5825D60}"/>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12" creationId="{3FFEF11D-09B9-415B-B290-D06A237604C1}"/>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13" creationId="{AC04B2D0-7E72-4F4B-9A77-D7D42491C19D}"/>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14" creationId="{14CAB873-05FE-49C4-AC9A-9E801EA23D43}"/>
            </ac:spMkLst>
          </pc:spChg>
          <pc:spChg chg="add mod">
            <ac:chgData name="Kevin O'Brien" userId="d6e67092-0270-46bd-8f6c-cfdbe85d7b91" providerId="ADAL" clId="{93B8583A-BC77-4CEE-A95B-B97963F13431}" dt="2021-06-16T19:25:46.387" v="163"/>
            <ac:spMkLst>
              <pc:docMk/>
              <pc:sldMasterMk cId="2020387376" sldId="2147483706"/>
              <pc:sldLayoutMk cId="3020661844" sldId="2147483693"/>
              <ac:spMk id="15" creationId="{E8F3127D-69AE-4CE0-B15E-2184EBBAC9FF}"/>
            </ac:spMkLst>
          </pc:spChg>
        </pc:sldLayoutChg>
        <pc:sldLayoutChg chg="addSp delSp modSp new mod">
          <pc:chgData name="Kevin O'Brien" userId="d6e67092-0270-46bd-8f6c-cfdbe85d7b91" providerId="ADAL" clId="{93B8583A-BC77-4CEE-A95B-B97963F13431}" dt="2021-06-16T19:27:00.523" v="166" actId="6014"/>
          <pc:sldLayoutMkLst>
            <pc:docMk/>
            <pc:sldMasterMk cId="2020387376" sldId="2147483706"/>
            <pc:sldLayoutMk cId="3918385937" sldId="2147483694"/>
          </pc:sldLayoutMkLst>
          <pc:spChg chg="del">
            <ac:chgData name="Kevin O'Brien" userId="d6e67092-0270-46bd-8f6c-cfdbe85d7b91" providerId="ADAL" clId="{93B8583A-BC77-4CEE-A95B-B97963F13431}" dt="2021-06-16T19:25:21.966" v="160" actId="478"/>
            <ac:spMkLst>
              <pc:docMk/>
              <pc:sldMasterMk cId="2020387376" sldId="2147483706"/>
              <pc:sldLayoutMk cId="3918385937" sldId="2147483694"/>
              <ac:spMk id="2" creationId="{6C80840D-9F0B-4542-B86D-6C9EB5311EB8}"/>
            </ac:spMkLst>
          </pc:spChg>
          <pc:spChg chg="del">
            <ac:chgData name="Kevin O'Brien" userId="d6e67092-0270-46bd-8f6c-cfdbe85d7b91" providerId="ADAL" clId="{93B8583A-BC77-4CEE-A95B-B97963F13431}" dt="2021-06-16T19:25:23.879" v="161" actId="478"/>
            <ac:spMkLst>
              <pc:docMk/>
              <pc:sldMasterMk cId="2020387376" sldId="2147483706"/>
              <pc:sldLayoutMk cId="3918385937" sldId="2147483694"/>
              <ac:spMk id="3" creationId="{EE678C59-0CA2-4835-BEC3-756F7CC2C6EA}"/>
            </ac:spMkLst>
          </pc:spChg>
          <pc:spChg chg="del">
            <ac:chgData name="Kevin O'Brien" userId="d6e67092-0270-46bd-8f6c-cfdbe85d7b91" providerId="ADAL" clId="{93B8583A-BC77-4CEE-A95B-B97963F13431}" dt="2021-06-16T19:25:25.665" v="162" actId="478"/>
            <ac:spMkLst>
              <pc:docMk/>
              <pc:sldMasterMk cId="2020387376" sldId="2147483706"/>
              <pc:sldLayoutMk cId="3918385937" sldId="2147483694"/>
              <ac:spMk id="4" creationId="{E569EA75-E1D6-42A8-A684-7604EDF742DD}"/>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5" creationId="{30A4CB5C-FA39-4C62-8AD5-80815EE1E87D}"/>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6" creationId="{E1264E6A-91FB-48CB-AD0A-0EE49086BCF5}"/>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7" creationId="{895CA6B9-DC69-4750-95BE-305787ED7938}"/>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8" creationId="{A0927996-BAF3-466D-BDA9-E6561ADA9DE5}"/>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9" creationId="{B0501DB1-A8DF-4532-8103-441D16077EEB}"/>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10" creationId="{7BB71E4A-40F5-4919-B53B-A684CE4F9BA3}"/>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11" creationId="{2C986B97-B6A0-4AA9-BB20-D22BDFFAD486}"/>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13" creationId="{45A734F9-0ED5-469E-9DB9-5AECFF16620D}"/>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14" creationId="{277DCF6D-D7E5-44C8-BDA6-4476E2D99602}"/>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15" creationId="{DE72ACD9-4728-4FC7-BBE6-27A6ECCEBC26}"/>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16" creationId="{28B5D75C-3FD8-4C6C-B859-AFEFC4447DB1}"/>
            </ac:spMkLst>
          </pc:spChg>
          <pc:spChg chg="add mod">
            <ac:chgData name="Kevin O'Brien" userId="d6e67092-0270-46bd-8f6c-cfdbe85d7b91" providerId="ADAL" clId="{93B8583A-BC77-4CEE-A95B-B97963F13431}" dt="2021-06-16T19:26:02.250" v="164"/>
            <ac:spMkLst>
              <pc:docMk/>
              <pc:sldMasterMk cId="2020387376" sldId="2147483706"/>
              <pc:sldLayoutMk cId="3918385937" sldId="2147483694"/>
              <ac:spMk id="17" creationId="{FF2506AB-65A8-4038-BA19-D0D57C9CB153}"/>
            </ac:spMkLst>
          </pc:spChg>
          <pc:picChg chg="add mod">
            <ac:chgData name="Kevin O'Brien" userId="d6e67092-0270-46bd-8f6c-cfdbe85d7b91" providerId="ADAL" clId="{93B8583A-BC77-4CEE-A95B-B97963F13431}" dt="2021-06-16T19:26:02.250" v="164"/>
            <ac:picMkLst>
              <pc:docMk/>
              <pc:sldMasterMk cId="2020387376" sldId="2147483706"/>
              <pc:sldLayoutMk cId="3918385937" sldId="2147483694"/>
              <ac:picMk id="12" creationId="{1547724C-9095-46D4-95A5-433BC04510EE}"/>
            </ac:picMkLst>
          </pc:picChg>
        </pc:sldLayoutChg>
        <pc:sldLayoutChg chg="addSp delSp modSp new mod">
          <pc:chgData name="Kevin O'Brien" userId="d6e67092-0270-46bd-8f6c-cfdbe85d7b91" providerId="ADAL" clId="{93B8583A-BC77-4CEE-A95B-B97963F13431}" dt="2021-06-16T19:32:49.818" v="200" actId="6014"/>
          <pc:sldLayoutMkLst>
            <pc:docMk/>
            <pc:sldMasterMk cId="2020387376" sldId="2147483706"/>
            <pc:sldLayoutMk cId="4062990140" sldId="2147483695"/>
          </pc:sldLayoutMkLst>
          <pc:spChg chg="del">
            <ac:chgData name="Kevin O'Brien" userId="d6e67092-0270-46bd-8f6c-cfdbe85d7b91" providerId="ADAL" clId="{93B8583A-BC77-4CEE-A95B-B97963F13431}" dt="2021-06-16T19:27:22.797" v="178" actId="478"/>
            <ac:spMkLst>
              <pc:docMk/>
              <pc:sldMasterMk cId="2020387376" sldId="2147483706"/>
              <pc:sldLayoutMk cId="4062990140" sldId="2147483695"/>
              <ac:spMk id="2" creationId="{60ED6F5B-8C3D-4EBD-BFD4-4935312103C0}"/>
            </ac:spMkLst>
          </pc:spChg>
          <pc:spChg chg="del">
            <ac:chgData name="Kevin O'Brien" userId="d6e67092-0270-46bd-8f6c-cfdbe85d7b91" providerId="ADAL" clId="{93B8583A-BC77-4CEE-A95B-B97963F13431}" dt="2021-06-16T19:27:22.797" v="178" actId="478"/>
            <ac:spMkLst>
              <pc:docMk/>
              <pc:sldMasterMk cId="2020387376" sldId="2147483706"/>
              <pc:sldLayoutMk cId="4062990140" sldId="2147483695"/>
              <ac:spMk id="3" creationId="{FB588EE3-6A0C-4CD2-ABA4-2B1E7A0B869B}"/>
            </ac:spMkLst>
          </pc:spChg>
          <pc:spChg chg="del">
            <ac:chgData name="Kevin O'Brien" userId="d6e67092-0270-46bd-8f6c-cfdbe85d7b91" providerId="ADAL" clId="{93B8583A-BC77-4CEE-A95B-B97963F13431}" dt="2021-06-16T19:27:22.797" v="178" actId="478"/>
            <ac:spMkLst>
              <pc:docMk/>
              <pc:sldMasterMk cId="2020387376" sldId="2147483706"/>
              <pc:sldLayoutMk cId="4062990140" sldId="2147483695"/>
              <ac:spMk id="4" creationId="{2C7102B0-3381-4ED4-B9C1-5FDEBD1E8110}"/>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5" creationId="{019DF702-8715-466E-9617-EB3554BC3DD6}"/>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6" creationId="{1C08DF9F-4B07-4ADA-B098-0DE44B2A9332}"/>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8" creationId="{AA18709E-90C7-4079-8A9A-AE70A6DB41B7}"/>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9" creationId="{30E8B51A-5D79-4084-9963-3497C02FF4A3}"/>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11" creationId="{33D352D0-EF51-44C9-8B1F-EB14CF95F7FF}"/>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12" creationId="{B57A9250-418F-4EA7-8A56-B14B338697AE}"/>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14" creationId="{7782C8CE-3577-4649-9D0B-EC9D31937664}"/>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15" creationId="{8B4003C0-910A-402F-8CC9-969283A16C70}"/>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17" creationId="{EE4C9255-44F6-4DFB-9B34-8EF37A41A98D}"/>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18" creationId="{4489CB32-9467-4BAE-8E91-6B8171B7F453}"/>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20" creationId="{1951868B-2A69-4358-AE0E-CE71C37D6D91}"/>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21" creationId="{25CE618E-2768-4684-9F20-ED0F872352A0}"/>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23" creationId="{C6D95055-2E9C-46CC-B180-B8083BEF063E}"/>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24" creationId="{2F009FD9-4F27-4D44-94F9-EED12608E58E}"/>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26" creationId="{C8D00B25-DACA-49F6-92CF-71A3C4036A1F}"/>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27" creationId="{688259A8-5551-4A5B-8D94-0AB638A723FE}"/>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31" creationId="{FA9CBE89-A069-4183-AD97-3CEBBCDB4917}"/>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32" creationId="{F827FB6A-69A8-4DC4-8447-5189D321CFFC}"/>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33" creationId="{BB89369A-F3D7-4A3B-BE1D-235DCEA2D258}"/>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34" creationId="{11AA4779-C404-4993-B123-5A03A36280B6}"/>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35" creationId="{FD0BB20D-A41E-431F-98D5-9B9A26DD6065}"/>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36" creationId="{73714293-439A-401D-A15B-D0ADB02D82BA}"/>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37" creationId="{735A98FD-14BC-49E8-8C19-35B3331E0902}"/>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38" creationId="{7F54C470-AD60-4A10-BBF9-6236F02595B4}"/>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39" creationId="{2E6917E3-2B1B-4868-8EB4-4EBC2E5D0FB4}"/>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40" creationId="{21A0D9C3-3A46-44B4-A136-0700729027FD}"/>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41" creationId="{19D2FAAF-4EBF-48F3-A254-FFFC691589F9}"/>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42" creationId="{30B7CF78-3FD6-4A68-A8CA-49D472F2410F}"/>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43" creationId="{DF6D51D5-505C-45AA-908D-D4802B31CB34}"/>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44" creationId="{3986FE83-49CA-4346-9A14-881BC0D864CD}"/>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46" creationId="{883502A3-03FB-433E-B3B0-22A9AC4F4B57}"/>
            </ac:spMkLst>
          </pc:spChg>
          <pc:spChg chg="mod">
            <ac:chgData name="Kevin O'Brien" userId="d6e67092-0270-46bd-8f6c-cfdbe85d7b91" providerId="ADAL" clId="{93B8583A-BC77-4CEE-A95B-B97963F13431}" dt="2021-06-16T19:28:29.891" v="189"/>
            <ac:spMkLst>
              <pc:docMk/>
              <pc:sldMasterMk cId="2020387376" sldId="2147483706"/>
              <pc:sldLayoutMk cId="4062990140" sldId="2147483695"/>
              <ac:spMk id="47" creationId="{4AC810DB-AEFF-4B84-A38D-A9B37AB58C2F}"/>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48" creationId="{35DAD2BF-7B9F-45E0-A525-A2BADCB7A488}"/>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49" creationId="{B674726C-93B3-441E-9B26-965F020013F2}"/>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50" creationId="{A1C80F2D-A8DA-41C1-9320-851DCDB56D30}"/>
            </ac:spMkLst>
          </pc:spChg>
          <pc:spChg chg="add mod">
            <ac:chgData name="Kevin O'Brien" userId="d6e67092-0270-46bd-8f6c-cfdbe85d7b91" providerId="ADAL" clId="{93B8583A-BC77-4CEE-A95B-B97963F13431}" dt="2021-06-16T19:28:29.891" v="189"/>
            <ac:spMkLst>
              <pc:docMk/>
              <pc:sldMasterMk cId="2020387376" sldId="2147483706"/>
              <pc:sldLayoutMk cId="4062990140" sldId="2147483695"/>
              <ac:spMk id="51" creationId="{DBE059A0-D610-495C-9010-2D9728D51A5F}"/>
            </ac:spMkLst>
          </pc:spChg>
          <pc:grpChg chg="add mod">
            <ac:chgData name="Kevin O'Brien" userId="d6e67092-0270-46bd-8f6c-cfdbe85d7b91" providerId="ADAL" clId="{93B8583A-BC77-4CEE-A95B-B97963F13431}" dt="2021-06-16T19:28:29.891" v="189"/>
            <ac:grpSpMkLst>
              <pc:docMk/>
              <pc:sldMasterMk cId="2020387376" sldId="2147483706"/>
              <pc:sldLayoutMk cId="4062990140" sldId="2147483695"/>
              <ac:grpSpMk id="7" creationId="{E7F22295-95A9-4BBA-AAA5-8F9BD247B0DB}"/>
            </ac:grpSpMkLst>
          </pc:grpChg>
          <pc:grpChg chg="add mod">
            <ac:chgData name="Kevin O'Brien" userId="d6e67092-0270-46bd-8f6c-cfdbe85d7b91" providerId="ADAL" clId="{93B8583A-BC77-4CEE-A95B-B97963F13431}" dt="2021-06-16T19:28:29.891" v="189"/>
            <ac:grpSpMkLst>
              <pc:docMk/>
              <pc:sldMasterMk cId="2020387376" sldId="2147483706"/>
              <pc:sldLayoutMk cId="4062990140" sldId="2147483695"/>
              <ac:grpSpMk id="10" creationId="{372700AE-CB70-4DAA-B189-F4CA24D19184}"/>
            </ac:grpSpMkLst>
          </pc:grpChg>
          <pc:grpChg chg="add mod">
            <ac:chgData name="Kevin O'Brien" userId="d6e67092-0270-46bd-8f6c-cfdbe85d7b91" providerId="ADAL" clId="{93B8583A-BC77-4CEE-A95B-B97963F13431}" dt="2021-06-16T19:28:29.891" v="189"/>
            <ac:grpSpMkLst>
              <pc:docMk/>
              <pc:sldMasterMk cId="2020387376" sldId="2147483706"/>
              <pc:sldLayoutMk cId="4062990140" sldId="2147483695"/>
              <ac:grpSpMk id="13" creationId="{1C002F51-3F6A-4E9A-8387-9E244E1E1C0D}"/>
            </ac:grpSpMkLst>
          </pc:grpChg>
          <pc:grpChg chg="add mod">
            <ac:chgData name="Kevin O'Brien" userId="d6e67092-0270-46bd-8f6c-cfdbe85d7b91" providerId="ADAL" clId="{93B8583A-BC77-4CEE-A95B-B97963F13431}" dt="2021-06-16T19:28:29.891" v="189"/>
            <ac:grpSpMkLst>
              <pc:docMk/>
              <pc:sldMasterMk cId="2020387376" sldId="2147483706"/>
              <pc:sldLayoutMk cId="4062990140" sldId="2147483695"/>
              <ac:grpSpMk id="16" creationId="{C89E7D58-3E89-4A12-BAE5-2FF5D3AFF603}"/>
            </ac:grpSpMkLst>
          </pc:grpChg>
          <pc:grpChg chg="add mod">
            <ac:chgData name="Kevin O'Brien" userId="d6e67092-0270-46bd-8f6c-cfdbe85d7b91" providerId="ADAL" clId="{93B8583A-BC77-4CEE-A95B-B97963F13431}" dt="2021-06-16T19:28:29.891" v="189"/>
            <ac:grpSpMkLst>
              <pc:docMk/>
              <pc:sldMasterMk cId="2020387376" sldId="2147483706"/>
              <pc:sldLayoutMk cId="4062990140" sldId="2147483695"/>
              <ac:grpSpMk id="19" creationId="{21885EBF-8F95-49F9-8903-2AE42958D5CD}"/>
            </ac:grpSpMkLst>
          </pc:grpChg>
          <pc:grpChg chg="add mod">
            <ac:chgData name="Kevin O'Brien" userId="d6e67092-0270-46bd-8f6c-cfdbe85d7b91" providerId="ADAL" clId="{93B8583A-BC77-4CEE-A95B-B97963F13431}" dt="2021-06-16T19:28:29.891" v="189"/>
            <ac:grpSpMkLst>
              <pc:docMk/>
              <pc:sldMasterMk cId="2020387376" sldId="2147483706"/>
              <pc:sldLayoutMk cId="4062990140" sldId="2147483695"/>
              <ac:grpSpMk id="22" creationId="{D982C84E-22F1-4124-851B-C6803A7C3781}"/>
            </ac:grpSpMkLst>
          </pc:grpChg>
          <pc:grpChg chg="add mod">
            <ac:chgData name="Kevin O'Brien" userId="d6e67092-0270-46bd-8f6c-cfdbe85d7b91" providerId="ADAL" clId="{93B8583A-BC77-4CEE-A95B-B97963F13431}" dt="2021-06-16T19:28:29.891" v="189"/>
            <ac:grpSpMkLst>
              <pc:docMk/>
              <pc:sldMasterMk cId="2020387376" sldId="2147483706"/>
              <pc:sldLayoutMk cId="4062990140" sldId="2147483695"/>
              <ac:grpSpMk id="25" creationId="{22CE0832-F7CC-41CA-BCB4-E6AE6E3C9120}"/>
            </ac:grpSpMkLst>
          </pc:grpChg>
          <pc:grpChg chg="add mod">
            <ac:chgData name="Kevin O'Brien" userId="d6e67092-0270-46bd-8f6c-cfdbe85d7b91" providerId="ADAL" clId="{93B8583A-BC77-4CEE-A95B-B97963F13431}" dt="2021-06-16T19:28:29.891" v="189"/>
            <ac:grpSpMkLst>
              <pc:docMk/>
              <pc:sldMasterMk cId="2020387376" sldId="2147483706"/>
              <pc:sldLayoutMk cId="4062990140" sldId="2147483695"/>
              <ac:grpSpMk id="45" creationId="{A6FB3735-FBB5-466A-8A8C-C58AA8660608}"/>
            </ac:grpSpMkLst>
          </pc:grpChg>
          <pc:picChg chg="add mod">
            <ac:chgData name="Kevin O'Brien" userId="d6e67092-0270-46bd-8f6c-cfdbe85d7b91" providerId="ADAL" clId="{93B8583A-BC77-4CEE-A95B-B97963F13431}" dt="2021-06-16T19:28:29.891" v="189"/>
            <ac:picMkLst>
              <pc:docMk/>
              <pc:sldMasterMk cId="2020387376" sldId="2147483706"/>
              <pc:sldLayoutMk cId="4062990140" sldId="2147483695"/>
              <ac:picMk id="28" creationId="{584012D0-AEB9-4D90-B9E4-3879C6E85367}"/>
            </ac:picMkLst>
          </pc:picChg>
          <pc:picChg chg="add mod">
            <ac:chgData name="Kevin O'Brien" userId="d6e67092-0270-46bd-8f6c-cfdbe85d7b91" providerId="ADAL" clId="{93B8583A-BC77-4CEE-A95B-B97963F13431}" dt="2021-06-16T19:28:29.891" v="189"/>
            <ac:picMkLst>
              <pc:docMk/>
              <pc:sldMasterMk cId="2020387376" sldId="2147483706"/>
              <pc:sldLayoutMk cId="4062990140" sldId="2147483695"/>
              <ac:picMk id="29" creationId="{50216BDF-730F-4A36-9C8B-9A8E74EC7860}"/>
            </ac:picMkLst>
          </pc:picChg>
          <pc:picChg chg="add mod">
            <ac:chgData name="Kevin O'Brien" userId="d6e67092-0270-46bd-8f6c-cfdbe85d7b91" providerId="ADAL" clId="{93B8583A-BC77-4CEE-A95B-B97963F13431}" dt="2021-06-16T19:28:29.891" v="189"/>
            <ac:picMkLst>
              <pc:docMk/>
              <pc:sldMasterMk cId="2020387376" sldId="2147483706"/>
              <pc:sldLayoutMk cId="4062990140" sldId="2147483695"/>
              <ac:picMk id="30" creationId="{99453073-3755-4E60-A199-0A3986CF4CB1}"/>
            </ac:picMkLst>
          </pc:picChg>
        </pc:sldLayoutChg>
        <pc:sldLayoutChg chg="addSp delSp modSp new mod">
          <pc:chgData name="Kevin O'Brien" userId="d6e67092-0270-46bd-8f6c-cfdbe85d7b91" providerId="ADAL" clId="{93B8583A-BC77-4CEE-A95B-B97963F13431}" dt="2021-06-16T19:32:57.199" v="201" actId="6014"/>
          <pc:sldLayoutMkLst>
            <pc:docMk/>
            <pc:sldMasterMk cId="2020387376" sldId="2147483706"/>
            <pc:sldLayoutMk cId="3645241722" sldId="2147483696"/>
          </pc:sldLayoutMkLst>
          <pc:spChg chg="del">
            <ac:chgData name="Kevin O'Brien" userId="d6e67092-0270-46bd-8f6c-cfdbe85d7b91" providerId="ADAL" clId="{93B8583A-BC77-4CEE-A95B-B97963F13431}" dt="2021-06-16T19:27:27.189" v="179" actId="478"/>
            <ac:spMkLst>
              <pc:docMk/>
              <pc:sldMasterMk cId="2020387376" sldId="2147483706"/>
              <pc:sldLayoutMk cId="3645241722" sldId="2147483696"/>
              <ac:spMk id="2" creationId="{AEC1CD5E-7699-4DDB-B7D4-DA80AB7E1C5C}"/>
            </ac:spMkLst>
          </pc:spChg>
          <pc:spChg chg="del">
            <ac:chgData name="Kevin O'Brien" userId="d6e67092-0270-46bd-8f6c-cfdbe85d7b91" providerId="ADAL" clId="{93B8583A-BC77-4CEE-A95B-B97963F13431}" dt="2021-06-16T19:27:27.189" v="179" actId="478"/>
            <ac:spMkLst>
              <pc:docMk/>
              <pc:sldMasterMk cId="2020387376" sldId="2147483706"/>
              <pc:sldLayoutMk cId="3645241722" sldId="2147483696"/>
              <ac:spMk id="3" creationId="{1DE0B319-86A8-44F1-909C-5A6DD1DDFB0C}"/>
            </ac:spMkLst>
          </pc:spChg>
          <pc:spChg chg="del">
            <ac:chgData name="Kevin O'Brien" userId="d6e67092-0270-46bd-8f6c-cfdbe85d7b91" providerId="ADAL" clId="{93B8583A-BC77-4CEE-A95B-B97963F13431}" dt="2021-06-16T19:27:27.189" v="179" actId="478"/>
            <ac:spMkLst>
              <pc:docMk/>
              <pc:sldMasterMk cId="2020387376" sldId="2147483706"/>
              <pc:sldLayoutMk cId="3645241722" sldId="2147483696"/>
              <ac:spMk id="4" creationId="{94A85E11-F271-4251-BE7D-73D13D6F2313}"/>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5" creationId="{9EDF487A-BB8A-46D1-9E27-DB00E7C15178}"/>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7" creationId="{8430A509-B5D5-4ED0-98FC-8D1959C578A7}"/>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8" creationId="{BF1AD073-A621-4236-A831-E88E1869B438}"/>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10" creationId="{786496EF-9C2A-4152-8AB1-2D66D8FE180E}"/>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11" creationId="{C7CD652E-FC95-4405-BA46-C3859B5753EA}"/>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13" creationId="{85E48EAE-3023-4061-AEC5-C5EDA6476908}"/>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14" creationId="{756D9B14-BBFE-48CA-9CDF-DB5733885D2B}"/>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16" creationId="{24773E79-E2D3-4BD0-A324-3D45EE07D963}"/>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17" creationId="{D45C2278-5799-4B54-B797-E2312DCFD1FE}"/>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19" creationId="{15E48895-CDA4-4904-879E-ECE7939FA1D6}"/>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20" creationId="{0030500C-F4E9-4065-A50F-C540B7AE497C}"/>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22" creationId="{2DA646F3-0549-4E6D-AF55-FF6EB3BB2555}"/>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23" creationId="{038D1B04-3761-4E60-BBD8-B91376328CE2}"/>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25" creationId="{0E8F7A05-BA1B-4789-B3DE-C3A5C400C0B6}"/>
            </ac:spMkLst>
          </pc:spChg>
          <pc:spChg chg="mod">
            <ac:chgData name="Kevin O'Brien" userId="d6e67092-0270-46bd-8f6c-cfdbe85d7b91" providerId="ADAL" clId="{93B8583A-BC77-4CEE-A95B-B97963F13431}" dt="2021-06-16T19:28:42.992" v="190"/>
            <ac:spMkLst>
              <pc:docMk/>
              <pc:sldMasterMk cId="2020387376" sldId="2147483706"/>
              <pc:sldLayoutMk cId="3645241722" sldId="2147483696"/>
              <ac:spMk id="26" creationId="{1BC4AED8-1CBC-41AD-A580-B85AC3C4823F}"/>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0" creationId="{3A29AA42-9701-4648-BA0D-003E69D857A6}"/>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1" creationId="{638D2413-0074-4496-B199-3026FFDF003E}"/>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2" creationId="{B72436BE-7616-4B87-A641-18703761A4B6}"/>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3" creationId="{F8906707-5C60-4861-BC80-8BBDE143B031}"/>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4" creationId="{3A8E5941-7600-442A-8BE1-EAB354CC8501}"/>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5" creationId="{BBA51952-839B-4E60-9130-45E99A06E12E}"/>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6" creationId="{802CBD44-C210-4942-B52D-3C3F8E347A5E}"/>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7" creationId="{7D28E716-7F3A-40A9-BFC4-0D39B249D15C}"/>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8" creationId="{8AA55461-296F-4657-9ABF-0B89B69D2996}"/>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39" creationId="{76FD299F-7E2D-4F75-9EFD-3C995EA7B186}"/>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40" creationId="{4303C066-0DD8-4B94-B905-E1991E4FA83C}"/>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41" creationId="{CA991379-9871-4EF8-A548-1C387AADA67E}"/>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42" creationId="{400A881D-15C0-42D4-BADB-10A710EA5063}"/>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43" creationId="{62F35E97-A1CC-4B65-81C4-8E9D50A342F1}"/>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44" creationId="{3763DAD7-69D6-4FE5-AD66-C640DF9A6ECF}"/>
            </ac:spMkLst>
          </pc:spChg>
          <pc:spChg chg="add mod">
            <ac:chgData name="Kevin O'Brien" userId="d6e67092-0270-46bd-8f6c-cfdbe85d7b91" providerId="ADAL" clId="{93B8583A-BC77-4CEE-A95B-B97963F13431}" dt="2021-06-16T19:28:42.992" v="190"/>
            <ac:spMkLst>
              <pc:docMk/>
              <pc:sldMasterMk cId="2020387376" sldId="2147483706"/>
              <pc:sldLayoutMk cId="3645241722" sldId="2147483696"/>
              <ac:spMk id="45" creationId="{B044BAD6-6B3A-4799-9413-C3845E074CAE}"/>
            </ac:spMkLst>
          </pc:spChg>
          <pc:grpChg chg="add mod">
            <ac:chgData name="Kevin O'Brien" userId="d6e67092-0270-46bd-8f6c-cfdbe85d7b91" providerId="ADAL" clId="{93B8583A-BC77-4CEE-A95B-B97963F13431}" dt="2021-06-16T19:28:42.992" v="190"/>
            <ac:grpSpMkLst>
              <pc:docMk/>
              <pc:sldMasterMk cId="2020387376" sldId="2147483706"/>
              <pc:sldLayoutMk cId="3645241722" sldId="2147483696"/>
              <ac:grpSpMk id="6" creationId="{FE22A9EC-A88C-42FB-8907-6217D25C7995}"/>
            </ac:grpSpMkLst>
          </pc:grpChg>
          <pc:grpChg chg="add mod">
            <ac:chgData name="Kevin O'Brien" userId="d6e67092-0270-46bd-8f6c-cfdbe85d7b91" providerId="ADAL" clId="{93B8583A-BC77-4CEE-A95B-B97963F13431}" dt="2021-06-16T19:28:42.992" v="190"/>
            <ac:grpSpMkLst>
              <pc:docMk/>
              <pc:sldMasterMk cId="2020387376" sldId="2147483706"/>
              <pc:sldLayoutMk cId="3645241722" sldId="2147483696"/>
              <ac:grpSpMk id="9" creationId="{412806F0-E1F5-47DA-9DDD-E62AD7477F02}"/>
            </ac:grpSpMkLst>
          </pc:grpChg>
          <pc:grpChg chg="add mod">
            <ac:chgData name="Kevin O'Brien" userId="d6e67092-0270-46bd-8f6c-cfdbe85d7b91" providerId="ADAL" clId="{93B8583A-BC77-4CEE-A95B-B97963F13431}" dt="2021-06-16T19:28:42.992" v="190"/>
            <ac:grpSpMkLst>
              <pc:docMk/>
              <pc:sldMasterMk cId="2020387376" sldId="2147483706"/>
              <pc:sldLayoutMk cId="3645241722" sldId="2147483696"/>
              <ac:grpSpMk id="12" creationId="{648947DB-4ABF-4EDA-8C6A-755E3A054CC4}"/>
            </ac:grpSpMkLst>
          </pc:grpChg>
          <pc:grpChg chg="add mod">
            <ac:chgData name="Kevin O'Brien" userId="d6e67092-0270-46bd-8f6c-cfdbe85d7b91" providerId="ADAL" clId="{93B8583A-BC77-4CEE-A95B-B97963F13431}" dt="2021-06-16T19:28:42.992" v="190"/>
            <ac:grpSpMkLst>
              <pc:docMk/>
              <pc:sldMasterMk cId="2020387376" sldId="2147483706"/>
              <pc:sldLayoutMk cId="3645241722" sldId="2147483696"/>
              <ac:grpSpMk id="15" creationId="{1F41DEC0-07BA-49CC-B557-21658C416534}"/>
            </ac:grpSpMkLst>
          </pc:grpChg>
          <pc:grpChg chg="add mod">
            <ac:chgData name="Kevin O'Brien" userId="d6e67092-0270-46bd-8f6c-cfdbe85d7b91" providerId="ADAL" clId="{93B8583A-BC77-4CEE-A95B-B97963F13431}" dt="2021-06-16T19:28:42.992" v="190"/>
            <ac:grpSpMkLst>
              <pc:docMk/>
              <pc:sldMasterMk cId="2020387376" sldId="2147483706"/>
              <pc:sldLayoutMk cId="3645241722" sldId="2147483696"/>
              <ac:grpSpMk id="18" creationId="{C36C9466-41D7-4E29-9538-14FF7D8F4551}"/>
            </ac:grpSpMkLst>
          </pc:grpChg>
          <pc:grpChg chg="add mod">
            <ac:chgData name="Kevin O'Brien" userId="d6e67092-0270-46bd-8f6c-cfdbe85d7b91" providerId="ADAL" clId="{93B8583A-BC77-4CEE-A95B-B97963F13431}" dt="2021-06-16T19:28:42.992" v="190"/>
            <ac:grpSpMkLst>
              <pc:docMk/>
              <pc:sldMasterMk cId="2020387376" sldId="2147483706"/>
              <pc:sldLayoutMk cId="3645241722" sldId="2147483696"/>
              <ac:grpSpMk id="21" creationId="{8B4BBBB6-BD40-454F-84DD-CAB0EC02937E}"/>
            </ac:grpSpMkLst>
          </pc:grpChg>
          <pc:grpChg chg="add mod">
            <ac:chgData name="Kevin O'Brien" userId="d6e67092-0270-46bd-8f6c-cfdbe85d7b91" providerId="ADAL" clId="{93B8583A-BC77-4CEE-A95B-B97963F13431}" dt="2021-06-16T19:28:42.992" v="190"/>
            <ac:grpSpMkLst>
              <pc:docMk/>
              <pc:sldMasterMk cId="2020387376" sldId="2147483706"/>
              <pc:sldLayoutMk cId="3645241722" sldId="2147483696"/>
              <ac:grpSpMk id="24" creationId="{D8DBCE70-4938-4013-9A85-F88BC2C85E81}"/>
            </ac:grpSpMkLst>
          </pc:grpChg>
          <pc:picChg chg="add mod">
            <ac:chgData name="Kevin O'Brien" userId="d6e67092-0270-46bd-8f6c-cfdbe85d7b91" providerId="ADAL" clId="{93B8583A-BC77-4CEE-A95B-B97963F13431}" dt="2021-06-16T19:28:42.992" v="190"/>
            <ac:picMkLst>
              <pc:docMk/>
              <pc:sldMasterMk cId="2020387376" sldId="2147483706"/>
              <pc:sldLayoutMk cId="3645241722" sldId="2147483696"/>
              <ac:picMk id="27" creationId="{D7931751-6141-4C5C-9756-C6E053489FF8}"/>
            </ac:picMkLst>
          </pc:picChg>
          <pc:picChg chg="add mod">
            <ac:chgData name="Kevin O'Brien" userId="d6e67092-0270-46bd-8f6c-cfdbe85d7b91" providerId="ADAL" clId="{93B8583A-BC77-4CEE-A95B-B97963F13431}" dt="2021-06-16T19:28:42.992" v="190"/>
            <ac:picMkLst>
              <pc:docMk/>
              <pc:sldMasterMk cId="2020387376" sldId="2147483706"/>
              <pc:sldLayoutMk cId="3645241722" sldId="2147483696"/>
              <ac:picMk id="28" creationId="{2C3AAAA5-55AB-4E10-BD69-712A8492FAA4}"/>
            </ac:picMkLst>
          </pc:picChg>
          <pc:picChg chg="add mod">
            <ac:chgData name="Kevin O'Brien" userId="d6e67092-0270-46bd-8f6c-cfdbe85d7b91" providerId="ADAL" clId="{93B8583A-BC77-4CEE-A95B-B97963F13431}" dt="2021-06-16T19:28:42.992" v="190"/>
            <ac:picMkLst>
              <pc:docMk/>
              <pc:sldMasterMk cId="2020387376" sldId="2147483706"/>
              <pc:sldLayoutMk cId="3645241722" sldId="2147483696"/>
              <ac:picMk id="29" creationId="{FCF7D2E0-AC23-4C92-AEB3-13A65B4439A9}"/>
            </ac:picMkLst>
          </pc:picChg>
        </pc:sldLayoutChg>
        <pc:sldLayoutChg chg="addSp delSp modSp new mod">
          <pc:chgData name="Kevin O'Brien" userId="d6e67092-0270-46bd-8f6c-cfdbe85d7b91" providerId="ADAL" clId="{93B8583A-BC77-4CEE-A95B-B97963F13431}" dt="2021-06-16T19:33:05.928" v="202" actId="6014"/>
          <pc:sldLayoutMkLst>
            <pc:docMk/>
            <pc:sldMasterMk cId="2020387376" sldId="2147483706"/>
            <pc:sldLayoutMk cId="3699315477" sldId="2147483697"/>
          </pc:sldLayoutMkLst>
          <pc:spChg chg="del">
            <ac:chgData name="Kevin O'Brien" userId="d6e67092-0270-46bd-8f6c-cfdbe85d7b91" providerId="ADAL" clId="{93B8583A-BC77-4CEE-A95B-B97963F13431}" dt="2021-06-16T19:27:31.732" v="180" actId="478"/>
            <ac:spMkLst>
              <pc:docMk/>
              <pc:sldMasterMk cId="2020387376" sldId="2147483706"/>
              <pc:sldLayoutMk cId="3699315477" sldId="2147483697"/>
              <ac:spMk id="2" creationId="{41F9BDE1-D93A-495E-85BB-EDDDDC5C3391}"/>
            </ac:spMkLst>
          </pc:spChg>
          <pc:spChg chg="del">
            <ac:chgData name="Kevin O'Brien" userId="d6e67092-0270-46bd-8f6c-cfdbe85d7b91" providerId="ADAL" clId="{93B8583A-BC77-4CEE-A95B-B97963F13431}" dt="2021-06-16T19:27:31.732" v="180" actId="478"/>
            <ac:spMkLst>
              <pc:docMk/>
              <pc:sldMasterMk cId="2020387376" sldId="2147483706"/>
              <pc:sldLayoutMk cId="3699315477" sldId="2147483697"/>
              <ac:spMk id="3" creationId="{416BA2C7-09F9-428E-B879-EC0988FB1CBB}"/>
            </ac:spMkLst>
          </pc:spChg>
          <pc:spChg chg="del">
            <ac:chgData name="Kevin O'Brien" userId="d6e67092-0270-46bd-8f6c-cfdbe85d7b91" providerId="ADAL" clId="{93B8583A-BC77-4CEE-A95B-B97963F13431}" dt="2021-06-16T19:27:31.732" v="180" actId="478"/>
            <ac:spMkLst>
              <pc:docMk/>
              <pc:sldMasterMk cId="2020387376" sldId="2147483706"/>
              <pc:sldLayoutMk cId="3699315477" sldId="2147483697"/>
              <ac:spMk id="4" creationId="{DBD6A1E2-C57C-440B-B4E7-DCDC0E689610}"/>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5" creationId="{C035974F-F657-4625-A839-CBAAC140638B}"/>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7" creationId="{AF8744B7-BB8D-4020-AD39-BD23F7115BD3}"/>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8" creationId="{E8C9794C-5A3F-450A-934C-90093B8F8EC6}"/>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10" creationId="{AC9A1AA2-5D76-4CBC-9805-61D1BF9E5A61}"/>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11" creationId="{8E1CA620-A2FD-47C0-B214-FAB0474675F4}"/>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13" creationId="{3CDC1574-1DA1-4F2C-A604-C3A0B01FE72B}"/>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14" creationId="{A1498BFD-0D4A-439B-8908-3104368182A6}"/>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16" creationId="{E40308B9-224F-4958-A3A9-5142EF64E886}"/>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17" creationId="{9D5E8FFE-931D-4CDD-AEBA-16D6D778BCA6}"/>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19" creationId="{971BBA0A-EB72-4DA5-89E3-4044320FE356}"/>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20" creationId="{28A50AF9-B47B-45C9-9CB3-2BA06C9AE36B}"/>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22" creationId="{45CA6E71-178D-4B86-838E-85E48B76767C}"/>
            </ac:spMkLst>
          </pc:spChg>
          <pc:spChg chg="mod">
            <ac:chgData name="Kevin O'Brien" userId="d6e67092-0270-46bd-8f6c-cfdbe85d7b91" providerId="ADAL" clId="{93B8583A-BC77-4CEE-A95B-B97963F13431}" dt="2021-06-16T19:28:55.389" v="191"/>
            <ac:spMkLst>
              <pc:docMk/>
              <pc:sldMasterMk cId="2020387376" sldId="2147483706"/>
              <pc:sldLayoutMk cId="3699315477" sldId="2147483697"/>
              <ac:spMk id="23" creationId="{1327E83D-A287-48F8-8A07-91A764593FB2}"/>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27" creationId="{97CE3A55-BD8D-46C8-8127-D0B392D51D92}"/>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28" creationId="{F111BDB7-254A-4007-9CFD-47D5DA2D80B8}"/>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29" creationId="{68D95A7A-3868-4143-A72E-9B5B2AA2F3C6}"/>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0" creationId="{D715E89D-C21E-40EB-AFB6-DE5C52067075}"/>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1" creationId="{969F6742-26CF-4992-8BD7-D0160C149A69}"/>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2" creationId="{ADAA2F1D-FD07-4B7A-BABA-A12D6C5B13C8}"/>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3" creationId="{45761EF0-8508-4332-86FA-AD8622CF5C74}"/>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4" creationId="{512FEFAE-2A6D-43A7-995D-84EADB8227D0}"/>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5" creationId="{26EDCE40-F810-43C4-964D-AC30FF207555}"/>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6" creationId="{056B83D7-FA0D-4BFA-ADC1-D271E16169A9}"/>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7" creationId="{DAA4B171-8EE6-4260-8EC7-BFCD6A23C1E6}"/>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8" creationId="{CD8E89FC-2189-4436-90BF-9C538EBC8FC6}"/>
            </ac:spMkLst>
          </pc:spChg>
          <pc:spChg chg="add mod">
            <ac:chgData name="Kevin O'Brien" userId="d6e67092-0270-46bd-8f6c-cfdbe85d7b91" providerId="ADAL" clId="{93B8583A-BC77-4CEE-A95B-B97963F13431}" dt="2021-06-16T19:28:55.389" v="191"/>
            <ac:spMkLst>
              <pc:docMk/>
              <pc:sldMasterMk cId="2020387376" sldId="2147483706"/>
              <pc:sldLayoutMk cId="3699315477" sldId="2147483697"/>
              <ac:spMk id="39" creationId="{91444F8F-C1FC-48DE-B780-D2C2BD82928A}"/>
            </ac:spMkLst>
          </pc:spChg>
          <pc:grpChg chg="add mod">
            <ac:chgData name="Kevin O'Brien" userId="d6e67092-0270-46bd-8f6c-cfdbe85d7b91" providerId="ADAL" clId="{93B8583A-BC77-4CEE-A95B-B97963F13431}" dt="2021-06-16T19:28:55.389" v="191"/>
            <ac:grpSpMkLst>
              <pc:docMk/>
              <pc:sldMasterMk cId="2020387376" sldId="2147483706"/>
              <pc:sldLayoutMk cId="3699315477" sldId="2147483697"/>
              <ac:grpSpMk id="6" creationId="{8E6FB3A6-ACC7-4177-80FD-A588B668D54C}"/>
            </ac:grpSpMkLst>
          </pc:grpChg>
          <pc:grpChg chg="add mod">
            <ac:chgData name="Kevin O'Brien" userId="d6e67092-0270-46bd-8f6c-cfdbe85d7b91" providerId="ADAL" clId="{93B8583A-BC77-4CEE-A95B-B97963F13431}" dt="2021-06-16T19:28:55.389" v="191"/>
            <ac:grpSpMkLst>
              <pc:docMk/>
              <pc:sldMasterMk cId="2020387376" sldId="2147483706"/>
              <pc:sldLayoutMk cId="3699315477" sldId="2147483697"/>
              <ac:grpSpMk id="9" creationId="{D8C0C72E-205C-4178-8FDD-B4B77D7BD91F}"/>
            </ac:grpSpMkLst>
          </pc:grpChg>
          <pc:grpChg chg="add mod">
            <ac:chgData name="Kevin O'Brien" userId="d6e67092-0270-46bd-8f6c-cfdbe85d7b91" providerId="ADAL" clId="{93B8583A-BC77-4CEE-A95B-B97963F13431}" dt="2021-06-16T19:28:55.389" v="191"/>
            <ac:grpSpMkLst>
              <pc:docMk/>
              <pc:sldMasterMk cId="2020387376" sldId="2147483706"/>
              <pc:sldLayoutMk cId="3699315477" sldId="2147483697"/>
              <ac:grpSpMk id="12" creationId="{FB0A60E9-2BF7-4581-AFDF-1720B5DE67DD}"/>
            </ac:grpSpMkLst>
          </pc:grpChg>
          <pc:grpChg chg="add mod">
            <ac:chgData name="Kevin O'Brien" userId="d6e67092-0270-46bd-8f6c-cfdbe85d7b91" providerId="ADAL" clId="{93B8583A-BC77-4CEE-A95B-B97963F13431}" dt="2021-06-16T19:28:55.389" v="191"/>
            <ac:grpSpMkLst>
              <pc:docMk/>
              <pc:sldMasterMk cId="2020387376" sldId="2147483706"/>
              <pc:sldLayoutMk cId="3699315477" sldId="2147483697"/>
              <ac:grpSpMk id="15" creationId="{ACB5EDA7-A895-47A1-B287-9492FEC90A10}"/>
            </ac:grpSpMkLst>
          </pc:grpChg>
          <pc:grpChg chg="add mod">
            <ac:chgData name="Kevin O'Brien" userId="d6e67092-0270-46bd-8f6c-cfdbe85d7b91" providerId="ADAL" clId="{93B8583A-BC77-4CEE-A95B-B97963F13431}" dt="2021-06-16T19:28:55.389" v="191"/>
            <ac:grpSpMkLst>
              <pc:docMk/>
              <pc:sldMasterMk cId="2020387376" sldId="2147483706"/>
              <pc:sldLayoutMk cId="3699315477" sldId="2147483697"/>
              <ac:grpSpMk id="18" creationId="{40DF38A8-04E9-4E3E-875B-3968D0892223}"/>
            </ac:grpSpMkLst>
          </pc:grpChg>
          <pc:grpChg chg="add mod">
            <ac:chgData name="Kevin O'Brien" userId="d6e67092-0270-46bd-8f6c-cfdbe85d7b91" providerId="ADAL" clId="{93B8583A-BC77-4CEE-A95B-B97963F13431}" dt="2021-06-16T19:28:55.389" v="191"/>
            <ac:grpSpMkLst>
              <pc:docMk/>
              <pc:sldMasterMk cId="2020387376" sldId="2147483706"/>
              <pc:sldLayoutMk cId="3699315477" sldId="2147483697"/>
              <ac:grpSpMk id="21" creationId="{485C4B66-FE61-4A7C-B549-08A3BDBDE031}"/>
            </ac:grpSpMkLst>
          </pc:grpChg>
          <pc:picChg chg="add mod">
            <ac:chgData name="Kevin O'Brien" userId="d6e67092-0270-46bd-8f6c-cfdbe85d7b91" providerId="ADAL" clId="{93B8583A-BC77-4CEE-A95B-B97963F13431}" dt="2021-06-16T19:28:55.389" v="191"/>
            <ac:picMkLst>
              <pc:docMk/>
              <pc:sldMasterMk cId="2020387376" sldId="2147483706"/>
              <pc:sldLayoutMk cId="3699315477" sldId="2147483697"/>
              <ac:picMk id="24" creationId="{3BE4974A-2887-447D-88B7-86EA35058684}"/>
            </ac:picMkLst>
          </pc:picChg>
          <pc:picChg chg="add mod">
            <ac:chgData name="Kevin O'Brien" userId="d6e67092-0270-46bd-8f6c-cfdbe85d7b91" providerId="ADAL" clId="{93B8583A-BC77-4CEE-A95B-B97963F13431}" dt="2021-06-16T19:28:55.389" v="191"/>
            <ac:picMkLst>
              <pc:docMk/>
              <pc:sldMasterMk cId="2020387376" sldId="2147483706"/>
              <pc:sldLayoutMk cId="3699315477" sldId="2147483697"/>
              <ac:picMk id="25" creationId="{32A7F5B8-1A93-45AF-8A04-4E254EAE20BD}"/>
            </ac:picMkLst>
          </pc:picChg>
          <pc:picChg chg="add mod">
            <ac:chgData name="Kevin O'Brien" userId="d6e67092-0270-46bd-8f6c-cfdbe85d7b91" providerId="ADAL" clId="{93B8583A-BC77-4CEE-A95B-B97963F13431}" dt="2021-06-16T19:28:55.389" v="191"/>
            <ac:picMkLst>
              <pc:docMk/>
              <pc:sldMasterMk cId="2020387376" sldId="2147483706"/>
              <pc:sldLayoutMk cId="3699315477" sldId="2147483697"/>
              <ac:picMk id="26" creationId="{AE17B86C-5839-40ED-9839-4AE63CAE484F}"/>
            </ac:picMkLst>
          </pc:picChg>
        </pc:sldLayoutChg>
        <pc:sldLayoutChg chg="addSp delSp modSp new mod">
          <pc:chgData name="Kevin O'Brien" userId="d6e67092-0270-46bd-8f6c-cfdbe85d7b91" providerId="ADAL" clId="{93B8583A-BC77-4CEE-A95B-B97963F13431}" dt="2021-06-16T19:33:14.098" v="203" actId="6014"/>
          <pc:sldLayoutMkLst>
            <pc:docMk/>
            <pc:sldMasterMk cId="2020387376" sldId="2147483706"/>
            <pc:sldLayoutMk cId="3946444372" sldId="2147483698"/>
          </pc:sldLayoutMkLst>
          <pc:spChg chg="del">
            <ac:chgData name="Kevin O'Brien" userId="d6e67092-0270-46bd-8f6c-cfdbe85d7b91" providerId="ADAL" clId="{93B8583A-BC77-4CEE-A95B-B97963F13431}" dt="2021-06-16T19:27:36.137" v="181" actId="478"/>
            <ac:spMkLst>
              <pc:docMk/>
              <pc:sldMasterMk cId="2020387376" sldId="2147483706"/>
              <pc:sldLayoutMk cId="3946444372" sldId="2147483698"/>
              <ac:spMk id="2" creationId="{DA64467E-A166-405C-B5DC-8C789E668D4F}"/>
            </ac:spMkLst>
          </pc:spChg>
          <pc:spChg chg="del">
            <ac:chgData name="Kevin O'Brien" userId="d6e67092-0270-46bd-8f6c-cfdbe85d7b91" providerId="ADAL" clId="{93B8583A-BC77-4CEE-A95B-B97963F13431}" dt="2021-06-16T19:27:36.137" v="181" actId="478"/>
            <ac:spMkLst>
              <pc:docMk/>
              <pc:sldMasterMk cId="2020387376" sldId="2147483706"/>
              <pc:sldLayoutMk cId="3946444372" sldId="2147483698"/>
              <ac:spMk id="3" creationId="{0AC2937A-6B66-4E82-A21A-D3044C8A9BDA}"/>
            </ac:spMkLst>
          </pc:spChg>
          <pc:spChg chg="del">
            <ac:chgData name="Kevin O'Brien" userId="d6e67092-0270-46bd-8f6c-cfdbe85d7b91" providerId="ADAL" clId="{93B8583A-BC77-4CEE-A95B-B97963F13431}" dt="2021-06-16T19:27:36.137" v="181" actId="478"/>
            <ac:spMkLst>
              <pc:docMk/>
              <pc:sldMasterMk cId="2020387376" sldId="2147483706"/>
              <pc:sldLayoutMk cId="3946444372" sldId="2147483698"/>
              <ac:spMk id="4" creationId="{CABAB01C-270B-40BE-88D0-7EA9B6EAF4B2}"/>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5" creationId="{1613F6C5-D7E2-4BEC-A6D5-85AA5974472B}"/>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7" creationId="{B1F64D34-52E6-4430-BA9A-CB75D60BB344}"/>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8" creationId="{E9390801-1D83-4981-84A1-1725E166CCF9}"/>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10" creationId="{32E2225F-F106-433A-8D85-F0382F9FB140}"/>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11" creationId="{451397CA-4220-4C71-83B3-8E717B2DC4D5}"/>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13" creationId="{58386D21-5A78-4D95-B370-B7F281CC72D8}"/>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14" creationId="{BDBA2FBB-ED46-4698-BC0C-454F5989217F}"/>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16" creationId="{766255B4-312D-4B89-92A2-C1EB111D3491}"/>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17" creationId="{9952FBAF-DCD4-4D63-8821-6CD2BB9694AA}"/>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19" creationId="{9FE91B4A-D531-424B-BAA5-B9B2A0436D27}"/>
            </ac:spMkLst>
          </pc:spChg>
          <pc:spChg chg="mod">
            <ac:chgData name="Kevin O'Brien" userId="d6e67092-0270-46bd-8f6c-cfdbe85d7b91" providerId="ADAL" clId="{93B8583A-BC77-4CEE-A95B-B97963F13431}" dt="2021-06-16T19:29:08.840" v="192"/>
            <ac:spMkLst>
              <pc:docMk/>
              <pc:sldMasterMk cId="2020387376" sldId="2147483706"/>
              <pc:sldLayoutMk cId="3946444372" sldId="2147483698"/>
              <ac:spMk id="20" creationId="{32833411-A17D-4F4C-9550-8616A9698384}"/>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24" creationId="{8F492497-BABF-4B0B-AFEB-F5CAA6823B9A}"/>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25" creationId="{D74175B3-2573-4CB5-B91D-15859AB742F4}"/>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26" creationId="{5670B24F-C5C1-4AD0-A39E-FB3B37B18915}"/>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27" creationId="{70326F54-93FB-43A5-B346-A1E279FC9027}"/>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28" creationId="{817BAAD2-F839-4F3F-BDD4-69CF2B9D0AF7}"/>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29" creationId="{49DCA3CB-2606-4A21-9562-2A10A8F1FEA8}"/>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30" creationId="{C7D05FEB-D406-4A21-8806-190C05B17E7D}"/>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31" creationId="{39C115A7-F8D0-4ACA-A800-B7612C30403E}"/>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32" creationId="{C97CBEC1-10CF-4815-9BC1-78CA5C46522D}"/>
            </ac:spMkLst>
          </pc:spChg>
          <pc:spChg chg="add mod">
            <ac:chgData name="Kevin O'Brien" userId="d6e67092-0270-46bd-8f6c-cfdbe85d7b91" providerId="ADAL" clId="{93B8583A-BC77-4CEE-A95B-B97963F13431}" dt="2021-06-16T19:29:08.840" v="192"/>
            <ac:spMkLst>
              <pc:docMk/>
              <pc:sldMasterMk cId="2020387376" sldId="2147483706"/>
              <pc:sldLayoutMk cId="3946444372" sldId="2147483698"/>
              <ac:spMk id="33" creationId="{41A891F1-2A58-4ADB-9C0C-D80769751345}"/>
            </ac:spMkLst>
          </pc:spChg>
          <pc:grpChg chg="add mod">
            <ac:chgData name="Kevin O'Brien" userId="d6e67092-0270-46bd-8f6c-cfdbe85d7b91" providerId="ADAL" clId="{93B8583A-BC77-4CEE-A95B-B97963F13431}" dt="2021-06-16T19:29:08.840" v="192"/>
            <ac:grpSpMkLst>
              <pc:docMk/>
              <pc:sldMasterMk cId="2020387376" sldId="2147483706"/>
              <pc:sldLayoutMk cId="3946444372" sldId="2147483698"/>
              <ac:grpSpMk id="6" creationId="{74050218-DBC4-4E19-B4CC-EFAB2E463E61}"/>
            </ac:grpSpMkLst>
          </pc:grpChg>
          <pc:grpChg chg="add mod">
            <ac:chgData name="Kevin O'Brien" userId="d6e67092-0270-46bd-8f6c-cfdbe85d7b91" providerId="ADAL" clId="{93B8583A-BC77-4CEE-A95B-B97963F13431}" dt="2021-06-16T19:29:08.840" v="192"/>
            <ac:grpSpMkLst>
              <pc:docMk/>
              <pc:sldMasterMk cId="2020387376" sldId="2147483706"/>
              <pc:sldLayoutMk cId="3946444372" sldId="2147483698"/>
              <ac:grpSpMk id="9" creationId="{9A200F32-D389-41F4-A2F8-E6F8BFDB8755}"/>
            </ac:grpSpMkLst>
          </pc:grpChg>
          <pc:grpChg chg="add mod">
            <ac:chgData name="Kevin O'Brien" userId="d6e67092-0270-46bd-8f6c-cfdbe85d7b91" providerId="ADAL" clId="{93B8583A-BC77-4CEE-A95B-B97963F13431}" dt="2021-06-16T19:29:08.840" v="192"/>
            <ac:grpSpMkLst>
              <pc:docMk/>
              <pc:sldMasterMk cId="2020387376" sldId="2147483706"/>
              <pc:sldLayoutMk cId="3946444372" sldId="2147483698"/>
              <ac:grpSpMk id="12" creationId="{1F18361E-2696-4887-A4FC-CE80DBE7D6EE}"/>
            </ac:grpSpMkLst>
          </pc:grpChg>
          <pc:grpChg chg="add mod">
            <ac:chgData name="Kevin O'Brien" userId="d6e67092-0270-46bd-8f6c-cfdbe85d7b91" providerId="ADAL" clId="{93B8583A-BC77-4CEE-A95B-B97963F13431}" dt="2021-06-16T19:29:08.840" v="192"/>
            <ac:grpSpMkLst>
              <pc:docMk/>
              <pc:sldMasterMk cId="2020387376" sldId="2147483706"/>
              <pc:sldLayoutMk cId="3946444372" sldId="2147483698"/>
              <ac:grpSpMk id="15" creationId="{7BACF947-7D8B-4486-8F4D-F5FD208B7307}"/>
            </ac:grpSpMkLst>
          </pc:grpChg>
          <pc:grpChg chg="add mod">
            <ac:chgData name="Kevin O'Brien" userId="d6e67092-0270-46bd-8f6c-cfdbe85d7b91" providerId="ADAL" clId="{93B8583A-BC77-4CEE-A95B-B97963F13431}" dt="2021-06-16T19:29:08.840" v="192"/>
            <ac:grpSpMkLst>
              <pc:docMk/>
              <pc:sldMasterMk cId="2020387376" sldId="2147483706"/>
              <pc:sldLayoutMk cId="3946444372" sldId="2147483698"/>
              <ac:grpSpMk id="18" creationId="{DCC21356-5B53-444D-8964-16F2434E3ECD}"/>
            </ac:grpSpMkLst>
          </pc:grpChg>
          <pc:picChg chg="add mod">
            <ac:chgData name="Kevin O'Brien" userId="d6e67092-0270-46bd-8f6c-cfdbe85d7b91" providerId="ADAL" clId="{93B8583A-BC77-4CEE-A95B-B97963F13431}" dt="2021-06-16T19:29:08.840" v="192"/>
            <ac:picMkLst>
              <pc:docMk/>
              <pc:sldMasterMk cId="2020387376" sldId="2147483706"/>
              <pc:sldLayoutMk cId="3946444372" sldId="2147483698"/>
              <ac:picMk id="21" creationId="{11CF4554-ABE7-47D5-8084-54DE47C515AA}"/>
            </ac:picMkLst>
          </pc:picChg>
          <pc:picChg chg="add mod">
            <ac:chgData name="Kevin O'Brien" userId="d6e67092-0270-46bd-8f6c-cfdbe85d7b91" providerId="ADAL" clId="{93B8583A-BC77-4CEE-A95B-B97963F13431}" dt="2021-06-16T19:29:08.840" v="192"/>
            <ac:picMkLst>
              <pc:docMk/>
              <pc:sldMasterMk cId="2020387376" sldId="2147483706"/>
              <pc:sldLayoutMk cId="3946444372" sldId="2147483698"/>
              <ac:picMk id="22" creationId="{BEDE6F86-2879-494D-A31A-C0FF18C80493}"/>
            </ac:picMkLst>
          </pc:picChg>
          <pc:picChg chg="add mod">
            <ac:chgData name="Kevin O'Brien" userId="d6e67092-0270-46bd-8f6c-cfdbe85d7b91" providerId="ADAL" clId="{93B8583A-BC77-4CEE-A95B-B97963F13431}" dt="2021-06-16T19:29:08.840" v="192"/>
            <ac:picMkLst>
              <pc:docMk/>
              <pc:sldMasterMk cId="2020387376" sldId="2147483706"/>
              <pc:sldLayoutMk cId="3946444372" sldId="2147483698"/>
              <ac:picMk id="23" creationId="{370B5B8C-F8A1-4C8A-9EB5-E986C0405579}"/>
            </ac:picMkLst>
          </pc:picChg>
        </pc:sldLayoutChg>
        <pc:sldLayoutChg chg="addSp delSp modSp new mod">
          <pc:chgData name="Kevin O'Brien" userId="d6e67092-0270-46bd-8f6c-cfdbe85d7b91" providerId="ADAL" clId="{93B8583A-BC77-4CEE-A95B-B97963F13431}" dt="2021-06-16T19:33:22.805" v="204" actId="6014"/>
          <pc:sldLayoutMkLst>
            <pc:docMk/>
            <pc:sldMasterMk cId="2020387376" sldId="2147483706"/>
            <pc:sldLayoutMk cId="524386348" sldId="2147483699"/>
          </pc:sldLayoutMkLst>
          <pc:spChg chg="del">
            <ac:chgData name="Kevin O'Brien" userId="d6e67092-0270-46bd-8f6c-cfdbe85d7b91" providerId="ADAL" clId="{93B8583A-BC77-4CEE-A95B-B97963F13431}" dt="2021-06-16T19:27:40.308" v="182" actId="478"/>
            <ac:spMkLst>
              <pc:docMk/>
              <pc:sldMasterMk cId="2020387376" sldId="2147483706"/>
              <pc:sldLayoutMk cId="524386348" sldId="2147483699"/>
              <ac:spMk id="2" creationId="{02DD375C-56DA-4EC1-B3F4-083771A5ED92}"/>
            </ac:spMkLst>
          </pc:spChg>
          <pc:spChg chg="del">
            <ac:chgData name="Kevin O'Brien" userId="d6e67092-0270-46bd-8f6c-cfdbe85d7b91" providerId="ADAL" clId="{93B8583A-BC77-4CEE-A95B-B97963F13431}" dt="2021-06-16T19:27:40.308" v="182" actId="478"/>
            <ac:spMkLst>
              <pc:docMk/>
              <pc:sldMasterMk cId="2020387376" sldId="2147483706"/>
              <pc:sldLayoutMk cId="524386348" sldId="2147483699"/>
              <ac:spMk id="3" creationId="{8BE56DED-F912-4094-A55B-A3D4A9E1BA6F}"/>
            </ac:spMkLst>
          </pc:spChg>
          <pc:spChg chg="del">
            <ac:chgData name="Kevin O'Brien" userId="d6e67092-0270-46bd-8f6c-cfdbe85d7b91" providerId="ADAL" clId="{93B8583A-BC77-4CEE-A95B-B97963F13431}" dt="2021-06-16T19:27:40.308" v="182" actId="478"/>
            <ac:spMkLst>
              <pc:docMk/>
              <pc:sldMasterMk cId="2020387376" sldId="2147483706"/>
              <pc:sldLayoutMk cId="524386348" sldId="2147483699"/>
              <ac:spMk id="4" creationId="{57F56A69-162C-4357-B337-1497201867C7}"/>
            </ac:spMkLst>
          </pc:spChg>
          <pc:spChg chg="add mod">
            <ac:chgData name="Kevin O'Brien" userId="d6e67092-0270-46bd-8f6c-cfdbe85d7b91" providerId="ADAL" clId="{93B8583A-BC77-4CEE-A95B-B97963F13431}" dt="2021-06-16T19:29:21.742" v="193"/>
            <ac:spMkLst>
              <pc:docMk/>
              <pc:sldMasterMk cId="2020387376" sldId="2147483706"/>
              <pc:sldLayoutMk cId="524386348" sldId="2147483699"/>
              <ac:spMk id="5" creationId="{58F9C03E-5931-49D7-B5F9-C3A5C858C227}"/>
            </ac:spMkLst>
          </pc:spChg>
          <pc:spChg chg="mod">
            <ac:chgData name="Kevin O'Brien" userId="d6e67092-0270-46bd-8f6c-cfdbe85d7b91" providerId="ADAL" clId="{93B8583A-BC77-4CEE-A95B-B97963F13431}" dt="2021-06-16T19:29:21.742" v="193"/>
            <ac:spMkLst>
              <pc:docMk/>
              <pc:sldMasterMk cId="2020387376" sldId="2147483706"/>
              <pc:sldLayoutMk cId="524386348" sldId="2147483699"/>
              <ac:spMk id="7" creationId="{690A9CB8-575C-4DD4-B2B6-A2FCED06EF1B}"/>
            </ac:spMkLst>
          </pc:spChg>
          <pc:spChg chg="mod">
            <ac:chgData name="Kevin O'Brien" userId="d6e67092-0270-46bd-8f6c-cfdbe85d7b91" providerId="ADAL" clId="{93B8583A-BC77-4CEE-A95B-B97963F13431}" dt="2021-06-16T19:29:21.742" v="193"/>
            <ac:spMkLst>
              <pc:docMk/>
              <pc:sldMasterMk cId="2020387376" sldId="2147483706"/>
              <pc:sldLayoutMk cId="524386348" sldId="2147483699"/>
              <ac:spMk id="8" creationId="{FC0C5614-2323-4450-8169-1A16F9EB57F1}"/>
            </ac:spMkLst>
          </pc:spChg>
          <pc:spChg chg="mod">
            <ac:chgData name="Kevin O'Brien" userId="d6e67092-0270-46bd-8f6c-cfdbe85d7b91" providerId="ADAL" clId="{93B8583A-BC77-4CEE-A95B-B97963F13431}" dt="2021-06-16T19:29:21.742" v="193"/>
            <ac:spMkLst>
              <pc:docMk/>
              <pc:sldMasterMk cId="2020387376" sldId="2147483706"/>
              <pc:sldLayoutMk cId="524386348" sldId="2147483699"/>
              <ac:spMk id="10" creationId="{18D43A42-B5A7-47BA-ACB9-986FB213ED52}"/>
            </ac:spMkLst>
          </pc:spChg>
          <pc:spChg chg="mod">
            <ac:chgData name="Kevin O'Brien" userId="d6e67092-0270-46bd-8f6c-cfdbe85d7b91" providerId="ADAL" clId="{93B8583A-BC77-4CEE-A95B-B97963F13431}" dt="2021-06-16T19:29:21.742" v="193"/>
            <ac:spMkLst>
              <pc:docMk/>
              <pc:sldMasterMk cId="2020387376" sldId="2147483706"/>
              <pc:sldLayoutMk cId="524386348" sldId="2147483699"/>
              <ac:spMk id="11" creationId="{F6E1D94A-DCAE-4541-A3C4-D18B853A0A12}"/>
            </ac:spMkLst>
          </pc:spChg>
          <pc:spChg chg="mod">
            <ac:chgData name="Kevin O'Brien" userId="d6e67092-0270-46bd-8f6c-cfdbe85d7b91" providerId="ADAL" clId="{93B8583A-BC77-4CEE-A95B-B97963F13431}" dt="2021-06-16T19:29:21.742" v="193"/>
            <ac:spMkLst>
              <pc:docMk/>
              <pc:sldMasterMk cId="2020387376" sldId="2147483706"/>
              <pc:sldLayoutMk cId="524386348" sldId="2147483699"/>
              <ac:spMk id="13" creationId="{3FC038E6-796C-4AD0-9854-F7A94CD2C722}"/>
            </ac:spMkLst>
          </pc:spChg>
          <pc:spChg chg="mod">
            <ac:chgData name="Kevin O'Brien" userId="d6e67092-0270-46bd-8f6c-cfdbe85d7b91" providerId="ADAL" clId="{93B8583A-BC77-4CEE-A95B-B97963F13431}" dt="2021-06-16T19:29:21.742" v="193"/>
            <ac:spMkLst>
              <pc:docMk/>
              <pc:sldMasterMk cId="2020387376" sldId="2147483706"/>
              <pc:sldLayoutMk cId="524386348" sldId="2147483699"/>
              <ac:spMk id="14" creationId="{CF1C2372-B86B-42AE-85F5-B7D1FED7EEF3}"/>
            </ac:spMkLst>
          </pc:spChg>
          <pc:spChg chg="mod">
            <ac:chgData name="Kevin O'Brien" userId="d6e67092-0270-46bd-8f6c-cfdbe85d7b91" providerId="ADAL" clId="{93B8583A-BC77-4CEE-A95B-B97963F13431}" dt="2021-06-16T19:29:21.742" v="193"/>
            <ac:spMkLst>
              <pc:docMk/>
              <pc:sldMasterMk cId="2020387376" sldId="2147483706"/>
              <pc:sldLayoutMk cId="524386348" sldId="2147483699"/>
              <ac:spMk id="16" creationId="{F50CB5D6-CF51-4AAC-942A-AE801F637254}"/>
            </ac:spMkLst>
          </pc:spChg>
          <pc:spChg chg="mod">
            <ac:chgData name="Kevin O'Brien" userId="d6e67092-0270-46bd-8f6c-cfdbe85d7b91" providerId="ADAL" clId="{93B8583A-BC77-4CEE-A95B-B97963F13431}" dt="2021-06-16T19:29:21.742" v="193"/>
            <ac:spMkLst>
              <pc:docMk/>
              <pc:sldMasterMk cId="2020387376" sldId="2147483706"/>
              <pc:sldLayoutMk cId="524386348" sldId="2147483699"/>
              <ac:spMk id="17" creationId="{0F3A7219-0558-47B3-B48B-2E5099A0022A}"/>
            </ac:spMkLst>
          </pc:spChg>
          <pc:spChg chg="add mod">
            <ac:chgData name="Kevin O'Brien" userId="d6e67092-0270-46bd-8f6c-cfdbe85d7b91" providerId="ADAL" clId="{93B8583A-BC77-4CEE-A95B-B97963F13431}" dt="2021-06-16T19:29:21.742" v="193"/>
            <ac:spMkLst>
              <pc:docMk/>
              <pc:sldMasterMk cId="2020387376" sldId="2147483706"/>
              <pc:sldLayoutMk cId="524386348" sldId="2147483699"/>
              <ac:spMk id="21" creationId="{11349B2C-5787-46B6-84A6-6E8BB85C3F59}"/>
            </ac:spMkLst>
          </pc:spChg>
          <pc:spChg chg="add mod">
            <ac:chgData name="Kevin O'Brien" userId="d6e67092-0270-46bd-8f6c-cfdbe85d7b91" providerId="ADAL" clId="{93B8583A-BC77-4CEE-A95B-B97963F13431}" dt="2021-06-16T19:29:21.742" v="193"/>
            <ac:spMkLst>
              <pc:docMk/>
              <pc:sldMasterMk cId="2020387376" sldId="2147483706"/>
              <pc:sldLayoutMk cId="524386348" sldId="2147483699"/>
              <ac:spMk id="22" creationId="{06F6872E-2D1E-4DB6-B597-7BAC7DF0EE21}"/>
            </ac:spMkLst>
          </pc:spChg>
          <pc:spChg chg="add mod">
            <ac:chgData name="Kevin O'Brien" userId="d6e67092-0270-46bd-8f6c-cfdbe85d7b91" providerId="ADAL" clId="{93B8583A-BC77-4CEE-A95B-B97963F13431}" dt="2021-06-16T19:29:21.742" v="193"/>
            <ac:spMkLst>
              <pc:docMk/>
              <pc:sldMasterMk cId="2020387376" sldId="2147483706"/>
              <pc:sldLayoutMk cId="524386348" sldId="2147483699"/>
              <ac:spMk id="23" creationId="{31A8D56D-FDE4-4ED0-A74A-14386C73B526}"/>
            </ac:spMkLst>
          </pc:spChg>
          <pc:spChg chg="add mod">
            <ac:chgData name="Kevin O'Brien" userId="d6e67092-0270-46bd-8f6c-cfdbe85d7b91" providerId="ADAL" clId="{93B8583A-BC77-4CEE-A95B-B97963F13431}" dt="2021-06-16T19:29:21.742" v="193"/>
            <ac:spMkLst>
              <pc:docMk/>
              <pc:sldMasterMk cId="2020387376" sldId="2147483706"/>
              <pc:sldLayoutMk cId="524386348" sldId="2147483699"/>
              <ac:spMk id="24" creationId="{39FA209A-3DE4-4EEB-891D-B049588C790A}"/>
            </ac:spMkLst>
          </pc:spChg>
          <pc:spChg chg="add mod">
            <ac:chgData name="Kevin O'Brien" userId="d6e67092-0270-46bd-8f6c-cfdbe85d7b91" providerId="ADAL" clId="{93B8583A-BC77-4CEE-A95B-B97963F13431}" dt="2021-06-16T19:29:21.742" v="193"/>
            <ac:spMkLst>
              <pc:docMk/>
              <pc:sldMasterMk cId="2020387376" sldId="2147483706"/>
              <pc:sldLayoutMk cId="524386348" sldId="2147483699"/>
              <ac:spMk id="25" creationId="{7A59A49E-6551-4908-8ECD-75FCB792724F}"/>
            </ac:spMkLst>
          </pc:spChg>
          <pc:spChg chg="add mod">
            <ac:chgData name="Kevin O'Brien" userId="d6e67092-0270-46bd-8f6c-cfdbe85d7b91" providerId="ADAL" clId="{93B8583A-BC77-4CEE-A95B-B97963F13431}" dt="2021-06-16T19:29:21.742" v="193"/>
            <ac:spMkLst>
              <pc:docMk/>
              <pc:sldMasterMk cId="2020387376" sldId="2147483706"/>
              <pc:sldLayoutMk cId="524386348" sldId="2147483699"/>
              <ac:spMk id="26" creationId="{F686DF58-5E9B-4413-A4B2-428DB8B13364}"/>
            </ac:spMkLst>
          </pc:spChg>
          <pc:spChg chg="add mod">
            <ac:chgData name="Kevin O'Brien" userId="d6e67092-0270-46bd-8f6c-cfdbe85d7b91" providerId="ADAL" clId="{93B8583A-BC77-4CEE-A95B-B97963F13431}" dt="2021-06-16T19:29:21.742" v="193"/>
            <ac:spMkLst>
              <pc:docMk/>
              <pc:sldMasterMk cId="2020387376" sldId="2147483706"/>
              <pc:sldLayoutMk cId="524386348" sldId="2147483699"/>
              <ac:spMk id="27" creationId="{529A5054-550E-48B6-8DA3-1B16F327A083}"/>
            </ac:spMkLst>
          </pc:spChg>
          <pc:grpChg chg="add mod">
            <ac:chgData name="Kevin O'Brien" userId="d6e67092-0270-46bd-8f6c-cfdbe85d7b91" providerId="ADAL" clId="{93B8583A-BC77-4CEE-A95B-B97963F13431}" dt="2021-06-16T19:29:21.742" v="193"/>
            <ac:grpSpMkLst>
              <pc:docMk/>
              <pc:sldMasterMk cId="2020387376" sldId="2147483706"/>
              <pc:sldLayoutMk cId="524386348" sldId="2147483699"/>
              <ac:grpSpMk id="6" creationId="{02022FBB-8B59-46CE-97A9-D19690CE9153}"/>
            </ac:grpSpMkLst>
          </pc:grpChg>
          <pc:grpChg chg="add mod">
            <ac:chgData name="Kevin O'Brien" userId="d6e67092-0270-46bd-8f6c-cfdbe85d7b91" providerId="ADAL" clId="{93B8583A-BC77-4CEE-A95B-B97963F13431}" dt="2021-06-16T19:29:21.742" v="193"/>
            <ac:grpSpMkLst>
              <pc:docMk/>
              <pc:sldMasterMk cId="2020387376" sldId="2147483706"/>
              <pc:sldLayoutMk cId="524386348" sldId="2147483699"/>
              <ac:grpSpMk id="9" creationId="{5F9D59E9-0E6E-460E-A0FC-F2BC29EB7382}"/>
            </ac:grpSpMkLst>
          </pc:grpChg>
          <pc:grpChg chg="add mod">
            <ac:chgData name="Kevin O'Brien" userId="d6e67092-0270-46bd-8f6c-cfdbe85d7b91" providerId="ADAL" clId="{93B8583A-BC77-4CEE-A95B-B97963F13431}" dt="2021-06-16T19:29:21.742" v="193"/>
            <ac:grpSpMkLst>
              <pc:docMk/>
              <pc:sldMasterMk cId="2020387376" sldId="2147483706"/>
              <pc:sldLayoutMk cId="524386348" sldId="2147483699"/>
              <ac:grpSpMk id="12" creationId="{1A6A9579-46B3-4452-AF72-A73A74E3412B}"/>
            </ac:grpSpMkLst>
          </pc:grpChg>
          <pc:grpChg chg="add mod">
            <ac:chgData name="Kevin O'Brien" userId="d6e67092-0270-46bd-8f6c-cfdbe85d7b91" providerId="ADAL" clId="{93B8583A-BC77-4CEE-A95B-B97963F13431}" dt="2021-06-16T19:29:21.742" v="193"/>
            <ac:grpSpMkLst>
              <pc:docMk/>
              <pc:sldMasterMk cId="2020387376" sldId="2147483706"/>
              <pc:sldLayoutMk cId="524386348" sldId="2147483699"/>
              <ac:grpSpMk id="15" creationId="{7AA346CA-2514-45C7-9CA3-DCAF61910BE2}"/>
            </ac:grpSpMkLst>
          </pc:grpChg>
          <pc:picChg chg="add mod">
            <ac:chgData name="Kevin O'Brien" userId="d6e67092-0270-46bd-8f6c-cfdbe85d7b91" providerId="ADAL" clId="{93B8583A-BC77-4CEE-A95B-B97963F13431}" dt="2021-06-16T19:29:21.742" v="193"/>
            <ac:picMkLst>
              <pc:docMk/>
              <pc:sldMasterMk cId="2020387376" sldId="2147483706"/>
              <pc:sldLayoutMk cId="524386348" sldId="2147483699"/>
              <ac:picMk id="18" creationId="{C0E05EA0-1CAC-43FB-BE82-7C1C47D77056}"/>
            </ac:picMkLst>
          </pc:picChg>
          <pc:picChg chg="add mod">
            <ac:chgData name="Kevin O'Brien" userId="d6e67092-0270-46bd-8f6c-cfdbe85d7b91" providerId="ADAL" clId="{93B8583A-BC77-4CEE-A95B-B97963F13431}" dt="2021-06-16T19:29:21.742" v="193"/>
            <ac:picMkLst>
              <pc:docMk/>
              <pc:sldMasterMk cId="2020387376" sldId="2147483706"/>
              <pc:sldLayoutMk cId="524386348" sldId="2147483699"/>
              <ac:picMk id="19" creationId="{546C6820-0E3E-4190-AA1F-05FCBDAB5A8C}"/>
            </ac:picMkLst>
          </pc:picChg>
          <pc:picChg chg="add mod">
            <ac:chgData name="Kevin O'Brien" userId="d6e67092-0270-46bd-8f6c-cfdbe85d7b91" providerId="ADAL" clId="{93B8583A-BC77-4CEE-A95B-B97963F13431}" dt="2021-06-16T19:29:21.742" v="193"/>
            <ac:picMkLst>
              <pc:docMk/>
              <pc:sldMasterMk cId="2020387376" sldId="2147483706"/>
              <pc:sldLayoutMk cId="524386348" sldId="2147483699"/>
              <ac:picMk id="20" creationId="{744950F0-59C5-4B0D-A660-E024BB5FDEEC}"/>
            </ac:picMkLst>
          </pc:picChg>
        </pc:sldLayoutChg>
        <pc:sldLayoutChg chg="addSp delSp modSp new mod">
          <pc:chgData name="Kevin O'Brien" userId="d6e67092-0270-46bd-8f6c-cfdbe85d7b91" providerId="ADAL" clId="{93B8583A-BC77-4CEE-A95B-B97963F13431}" dt="2021-06-16T19:33:42.430" v="205" actId="6014"/>
          <pc:sldLayoutMkLst>
            <pc:docMk/>
            <pc:sldMasterMk cId="2020387376" sldId="2147483706"/>
            <pc:sldLayoutMk cId="843805803" sldId="2147483700"/>
          </pc:sldLayoutMkLst>
          <pc:spChg chg="del">
            <ac:chgData name="Kevin O'Brien" userId="d6e67092-0270-46bd-8f6c-cfdbe85d7b91" providerId="ADAL" clId="{93B8583A-BC77-4CEE-A95B-B97963F13431}" dt="2021-06-16T19:27:44.773" v="183" actId="478"/>
            <ac:spMkLst>
              <pc:docMk/>
              <pc:sldMasterMk cId="2020387376" sldId="2147483706"/>
              <pc:sldLayoutMk cId="843805803" sldId="2147483700"/>
              <ac:spMk id="2" creationId="{ADC14DCD-6D06-4EAC-88E0-5626EDD175B9}"/>
            </ac:spMkLst>
          </pc:spChg>
          <pc:spChg chg="del">
            <ac:chgData name="Kevin O'Brien" userId="d6e67092-0270-46bd-8f6c-cfdbe85d7b91" providerId="ADAL" clId="{93B8583A-BC77-4CEE-A95B-B97963F13431}" dt="2021-06-16T19:27:44.773" v="183" actId="478"/>
            <ac:spMkLst>
              <pc:docMk/>
              <pc:sldMasterMk cId="2020387376" sldId="2147483706"/>
              <pc:sldLayoutMk cId="843805803" sldId="2147483700"/>
              <ac:spMk id="3" creationId="{35958F3B-3658-467F-88B4-44E422491B0B}"/>
            </ac:spMkLst>
          </pc:spChg>
          <pc:spChg chg="del">
            <ac:chgData name="Kevin O'Brien" userId="d6e67092-0270-46bd-8f6c-cfdbe85d7b91" providerId="ADAL" clId="{93B8583A-BC77-4CEE-A95B-B97963F13431}" dt="2021-06-16T19:27:44.773" v="183" actId="478"/>
            <ac:spMkLst>
              <pc:docMk/>
              <pc:sldMasterMk cId="2020387376" sldId="2147483706"/>
              <pc:sldLayoutMk cId="843805803" sldId="2147483700"/>
              <ac:spMk id="4" creationId="{38155251-98DB-4141-AA54-527F3DF1FCAA}"/>
            </ac:spMkLst>
          </pc:spChg>
          <pc:spChg chg="add mod">
            <ac:chgData name="Kevin O'Brien" userId="d6e67092-0270-46bd-8f6c-cfdbe85d7b91" providerId="ADAL" clId="{93B8583A-BC77-4CEE-A95B-B97963F13431}" dt="2021-06-16T19:29:40.617" v="194"/>
            <ac:spMkLst>
              <pc:docMk/>
              <pc:sldMasterMk cId="2020387376" sldId="2147483706"/>
              <pc:sldLayoutMk cId="843805803" sldId="2147483700"/>
              <ac:spMk id="5" creationId="{58861DA8-3282-41D2-A7E2-EBB25E3D7BBC}"/>
            </ac:spMkLst>
          </pc:spChg>
          <pc:spChg chg="add mod">
            <ac:chgData name="Kevin O'Brien" userId="d6e67092-0270-46bd-8f6c-cfdbe85d7b91" providerId="ADAL" clId="{93B8583A-BC77-4CEE-A95B-B97963F13431}" dt="2021-06-16T19:29:40.617" v="194"/>
            <ac:spMkLst>
              <pc:docMk/>
              <pc:sldMasterMk cId="2020387376" sldId="2147483706"/>
              <pc:sldLayoutMk cId="843805803" sldId="2147483700"/>
              <ac:spMk id="6" creationId="{F8F9FD08-C4A5-44AE-B043-116DCDD5D2C5}"/>
            </ac:spMkLst>
          </pc:spChg>
          <pc:spChg chg="add mod">
            <ac:chgData name="Kevin O'Brien" userId="d6e67092-0270-46bd-8f6c-cfdbe85d7b91" providerId="ADAL" clId="{93B8583A-BC77-4CEE-A95B-B97963F13431}" dt="2021-06-16T19:29:40.617" v="194"/>
            <ac:spMkLst>
              <pc:docMk/>
              <pc:sldMasterMk cId="2020387376" sldId="2147483706"/>
              <pc:sldLayoutMk cId="843805803" sldId="2147483700"/>
              <ac:spMk id="8" creationId="{8D35FE48-AF55-4121-9FCA-B441C2E3E63E}"/>
            </ac:spMkLst>
          </pc:spChg>
          <pc:spChg chg="add mod">
            <ac:chgData name="Kevin O'Brien" userId="d6e67092-0270-46bd-8f6c-cfdbe85d7b91" providerId="ADAL" clId="{93B8583A-BC77-4CEE-A95B-B97963F13431}" dt="2021-06-16T19:29:40.617" v="194"/>
            <ac:spMkLst>
              <pc:docMk/>
              <pc:sldMasterMk cId="2020387376" sldId="2147483706"/>
              <pc:sldLayoutMk cId="843805803" sldId="2147483700"/>
              <ac:spMk id="10" creationId="{9BB1C6E2-54AE-4B2E-ADDC-57DC0419D206}"/>
            </ac:spMkLst>
          </pc:spChg>
          <pc:spChg chg="add mod">
            <ac:chgData name="Kevin O'Brien" userId="d6e67092-0270-46bd-8f6c-cfdbe85d7b91" providerId="ADAL" clId="{93B8583A-BC77-4CEE-A95B-B97963F13431}" dt="2021-06-16T19:29:40.617" v="194"/>
            <ac:spMkLst>
              <pc:docMk/>
              <pc:sldMasterMk cId="2020387376" sldId="2147483706"/>
              <pc:sldLayoutMk cId="843805803" sldId="2147483700"/>
              <ac:spMk id="11" creationId="{F3B11F21-785C-4FFE-92BD-341FDBE2F53C}"/>
            </ac:spMkLst>
          </pc:spChg>
          <pc:picChg chg="add mod">
            <ac:chgData name="Kevin O'Brien" userId="d6e67092-0270-46bd-8f6c-cfdbe85d7b91" providerId="ADAL" clId="{93B8583A-BC77-4CEE-A95B-B97963F13431}" dt="2021-06-16T19:29:40.617" v="194"/>
            <ac:picMkLst>
              <pc:docMk/>
              <pc:sldMasterMk cId="2020387376" sldId="2147483706"/>
              <pc:sldLayoutMk cId="843805803" sldId="2147483700"/>
              <ac:picMk id="7" creationId="{D2325277-7181-4614-86B3-4280768C0B85}"/>
            </ac:picMkLst>
          </pc:picChg>
          <pc:picChg chg="add mod">
            <ac:chgData name="Kevin O'Brien" userId="d6e67092-0270-46bd-8f6c-cfdbe85d7b91" providerId="ADAL" clId="{93B8583A-BC77-4CEE-A95B-B97963F13431}" dt="2021-06-16T19:29:40.617" v="194"/>
            <ac:picMkLst>
              <pc:docMk/>
              <pc:sldMasterMk cId="2020387376" sldId="2147483706"/>
              <pc:sldLayoutMk cId="843805803" sldId="2147483700"/>
              <ac:picMk id="9" creationId="{24AFA73E-738E-4604-8D0C-3EC4440081C1}"/>
            </ac:picMkLst>
          </pc:picChg>
        </pc:sldLayoutChg>
        <pc:sldLayoutChg chg="addSp delSp modSp new mod">
          <pc:chgData name="Kevin O'Brien" userId="d6e67092-0270-46bd-8f6c-cfdbe85d7b91" providerId="ADAL" clId="{93B8583A-BC77-4CEE-A95B-B97963F13431}" dt="2021-06-16T19:33:54.596" v="206" actId="6014"/>
          <pc:sldLayoutMkLst>
            <pc:docMk/>
            <pc:sldMasterMk cId="2020387376" sldId="2147483706"/>
            <pc:sldLayoutMk cId="1523342686" sldId="2147483701"/>
          </pc:sldLayoutMkLst>
          <pc:spChg chg="del">
            <ac:chgData name="Kevin O'Brien" userId="d6e67092-0270-46bd-8f6c-cfdbe85d7b91" providerId="ADAL" clId="{93B8583A-BC77-4CEE-A95B-B97963F13431}" dt="2021-06-16T19:27:49.620" v="184" actId="478"/>
            <ac:spMkLst>
              <pc:docMk/>
              <pc:sldMasterMk cId="2020387376" sldId="2147483706"/>
              <pc:sldLayoutMk cId="1523342686" sldId="2147483701"/>
              <ac:spMk id="2" creationId="{FC74833A-D075-4B94-8ACE-E01D464B1D35}"/>
            </ac:spMkLst>
          </pc:spChg>
          <pc:spChg chg="del">
            <ac:chgData name="Kevin O'Brien" userId="d6e67092-0270-46bd-8f6c-cfdbe85d7b91" providerId="ADAL" clId="{93B8583A-BC77-4CEE-A95B-B97963F13431}" dt="2021-06-16T19:27:49.620" v="184" actId="478"/>
            <ac:spMkLst>
              <pc:docMk/>
              <pc:sldMasterMk cId="2020387376" sldId="2147483706"/>
              <pc:sldLayoutMk cId="1523342686" sldId="2147483701"/>
              <ac:spMk id="3" creationId="{615E5691-9EA1-42C7-BA2D-66BBD18FA86F}"/>
            </ac:spMkLst>
          </pc:spChg>
          <pc:spChg chg="del">
            <ac:chgData name="Kevin O'Brien" userId="d6e67092-0270-46bd-8f6c-cfdbe85d7b91" providerId="ADAL" clId="{93B8583A-BC77-4CEE-A95B-B97963F13431}" dt="2021-06-16T19:27:49.620" v="184" actId="478"/>
            <ac:spMkLst>
              <pc:docMk/>
              <pc:sldMasterMk cId="2020387376" sldId="2147483706"/>
              <pc:sldLayoutMk cId="1523342686" sldId="2147483701"/>
              <ac:spMk id="4" creationId="{F21857EC-0858-48A9-BA82-1A25E88E3495}"/>
            </ac:spMkLst>
          </pc:spChg>
          <pc:spChg chg="add mod">
            <ac:chgData name="Kevin O'Brien" userId="d6e67092-0270-46bd-8f6c-cfdbe85d7b91" providerId="ADAL" clId="{93B8583A-BC77-4CEE-A95B-B97963F13431}" dt="2021-06-16T19:29:52.309" v="195"/>
            <ac:spMkLst>
              <pc:docMk/>
              <pc:sldMasterMk cId="2020387376" sldId="2147483706"/>
              <pc:sldLayoutMk cId="1523342686" sldId="2147483701"/>
              <ac:spMk id="5" creationId="{52866C1F-0427-4920-B4DD-AF5D0E901634}"/>
            </ac:spMkLst>
          </pc:spChg>
          <pc:spChg chg="add mod">
            <ac:chgData name="Kevin O'Brien" userId="d6e67092-0270-46bd-8f6c-cfdbe85d7b91" providerId="ADAL" clId="{93B8583A-BC77-4CEE-A95B-B97963F13431}" dt="2021-06-16T19:29:52.309" v="195"/>
            <ac:spMkLst>
              <pc:docMk/>
              <pc:sldMasterMk cId="2020387376" sldId="2147483706"/>
              <pc:sldLayoutMk cId="1523342686" sldId="2147483701"/>
              <ac:spMk id="6" creationId="{F7A26AD3-9DDD-4F35-B491-73FF9DF7634C}"/>
            </ac:spMkLst>
          </pc:spChg>
          <pc:spChg chg="add mod">
            <ac:chgData name="Kevin O'Brien" userId="d6e67092-0270-46bd-8f6c-cfdbe85d7b91" providerId="ADAL" clId="{93B8583A-BC77-4CEE-A95B-B97963F13431}" dt="2021-06-16T19:29:52.309" v="195"/>
            <ac:spMkLst>
              <pc:docMk/>
              <pc:sldMasterMk cId="2020387376" sldId="2147483706"/>
              <pc:sldLayoutMk cId="1523342686" sldId="2147483701"/>
              <ac:spMk id="8" creationId="{DC428913-BF38-48E0-BA88-E11EC5DF645A}"/>
            </ac:spMkLst>
          </pc:spChg>
          <pc:spChg chg="mod">
            <ac:chgData name="Kevin O'Brien" userId="d6e67092-0270-46bd-8f6c-cfdbe85d7b91" providerId="ADAL" clId="{93B8583A-BC77-4CEE-A95B-B97963F13431}" dt="2021-06-16T19:29:52.309" v="195"/>
            <ac:spMkLst>
              <pc:docMk/>
              <pc:sldMasterMk cId="2020387376" sldId="2147483706"/>
              <pc:sldLayoutMk cId="1523342686" sldId="2147483701"/>
              <ac:spMk id="11" creationId="{80F1E3DE-C8F4-4F2B-94C3-AC3DD3D28459}"/>
            </ac:spMkLst>
          </pc:spChg>
          <pc:spChg chg="mod">
            <ac:chgData name="Kevin O'Brien" userId="d6e67092-0270-46bd-8f6c-cfdbe85d7b91" providerId="ADAL" clId="{93B8583A-BC77-4CEE-A95B-B97963F13431}" dt="2021-06-16T19:29:52.309" v="195"/>
            <ac:spMkLst>
              <pc:docMk/>
              <pc:sldMasterMk cId="2020387376" sldId="2147483706"/>
              <pc:sldLayoutMk cId="1523342686" sldId="2147483701"/>
              <ac:spMk id="12" creationId="{B6562C92-0E06-4AA4-987F-FE454E9C10DD}"/>
            </ac:spMkLst>
          </pc:spChg>
          <pc:grpChg chg="add mod">
            <ac:chgData name="Kevin O'Brien" userId="d6e67092-0270-46bd-8f6c-cfdbe85d7b91" providerId="ADAL" clId="{93B8583A-BC77-4CEE-A95B-B97963F13431}" dt="2021-06-16T19:29:52.309" v="195"/>
            <ac:grpSpMkLst>
              <pc:docMk/>
              <pc:sldMasterMk cId="2020387376" sldId="2147483706"/>
              <pc:sldLayoutMk cId="1523342686" sldId="2147483701"/>
              <ac:grpSpMk id="10" creationId="{48528DDE-78CD-43C4-9750-99211CED0C27}"/>
            </ac:grpSpMkLst>
          </pc:grpChg>
          <pc:picChg chg="add mod">
            <ac:chgData name="Kevin O'Brien" userId="d6e67092-0270-46bd-8f6c-cfdbe85d7b91" providerId="ADAL" clId="{93B8583A-BC77-4CEE-A95B-B97963F13431}" dt="2021-06-16T19:29:52.309" v="195"/>
            <ac:picMkLst>
              <pc:docMk/>
              <pc:sldMasterMk cId="2020387376" sldId="2147483706"/>
              <pc:sldLayoutMk cId="1523342686" sldId="2147483701"/>
              <ac:picMk id="7" creationId="{ED0E3D29-B4A0-4524-BBF7-ABC7BC4662F4}"/>
            </ac:picMkLst>
          </pc:picChg>
          <pc:picChg chg="add mod">
            <ac:chgData name="Kevin O'Brien" userId="d6e67092-0270-46bd-8f6c-cfdbe85d7b91" providerId="ADAL" clId="{93B8583A-BC77-4CEE-A95B-B97963F13431}" dt="2021-06-16T19:29:52.309" v="195"/>
            <ac:picMkLst>
              <pc:docMk/>
              <pc:sldMasterMk cId="2020387376" sldId="2147483706"/>
              <pc:sldLayoutMk cId="1523342686" sldId="2147483701"/>
              <ac:picMk id="9" creationId="{CE9A9179-5D7E-41D1-AD7F-94FD9C9691BE}"/>
            </ac:picMkLst>
          </pc:picChg>
        </pc:sldLayoutChg>
        <pc:sldLayoutChg chg="addSp delSp modSp new mod">
          <pc:chgData name="Kevin O'Brien" userId="d6e67092-0270-46bd-8f6c-cfdbe85d7b91" providerId="ADAL" clId="{93B8583A-BC77-4CEE-A95B-B97963F13431}" dt="2021-06-16T19:34:05.646" v="207" actId="6014"/>
          <pc:sldLayoutMkLst>
            <pc:docMk/>
            <pc:sldMasterMk cId="2020387376" sldId="2147483706"/>
            <pc:sldLayoutMk cId="1239714220" sldId="2147483702"/>
          </pc:sldLayoutMkLst>
          <pc:spChg chg="del">
            <ac:chgData name="Kevin O'Brien" userId="d6e67092-0270-46bd-8f6c-cfdbe85d7b91" providerId="ADAL" clId="{93B8583A-BC77-4CEE-A95B-B97963F13431}" dt="2021-06-16T19:27:54.070" v="185" actId="478"/>
            <ac:spMkLst>
              <pc:docMk/>
              <pc:sldMasterMk cId="2020387376" sldId="2147483706"/>
              <pc:sldLayoutMk cId="1239714220" sldId="2147483702"/>
              <ac:spMk id="2" creationId="{F3B017A1-1680-42EA-BE02-9FC8A46C5E6C}"/>
            </ac:spMkLst>
          </pc:spChg>
          <pc:spChg chg="del">
            <ac:chgData name="Kevin O'Brien" userId="d6e67092-0270-46bd-8f6c-cfdbe85d7b91" providerId="ADAL" clId="{93B8583A-BC77-4CEE-A95B-B97963F13431}" dt="2021-06-16T19:27:54.070" v="185" actId="478"/>
            <ac:spMkLst>
              <pc:docMk/>
              <pc:sldMasterMk cId="2020387376" sldId="2147483706"/>
              <pc:sldLayoutMk cId="1239714220" sldId="2147483702"/>
              <ac:spMk id="3" creationId="{76B1A49C-2403-4DE1-B6EE-1BECE45FE7C9}"/>
            </ac:spMkLst>
          </pc:spChg>
          <pc:spChg chg="del">
            <ac:chgData name="Kevin O'Brien" userId="d6e67092-0270-46bd-8f6c-cfdbe85d7b91" providerId="ADAL" clId="{93B8583A-BC77-4CEE-A95B-B97963F13431}" dt="2021-06-16T19:27:54.070" v="185" actId="478"/>
            <ac:spMkLst>
              <pc:docMk/>
              <pc:sldMasterMk cId="2020387376" sldId="2147483706"/>
              <pc:sldLayoutMk cId="1239714220" sldId="2147483702"/>
              <ac:spMk id="4" creationId="{AD872029-9F24-412A-BEC1-DC16325F175B}"/>
            </ac:spMkLst>
          </pc:spChg>
          <pc:spChg chg="add mod">
            <ac:chgData name="Kevin O'Brien" userId="d6e67092-0270-46bd-8f6c-cfdbe85d7b91" providerId="ADAL" clId="{93B8583A-BC77-4CEE-A95B-B97963F13431}" dt="2021-06-16T19:30:05.784" v="196"/>
            <ac:spMkLst>
              <pc:docMk/>
              <pc:sldMasterMk cId="2020387376" sldId="2147483706"/>
              <pc:sldLayoutMk cId="1239714220" sldId="2147483702"/>
              <ac:spMk id="5" creationId="{098521E4-1921-4DD5-B3F3-040696EE5606}"/>
            </ac:spMkLst>
          </pc:spChg>
          <pc:spChg chg="add mod">
            <ac:chgData name="Kevin O'Brien" userId="d6e67092-0270-46bd-8f6c-cfdbe85d7b91" providerId="ADAL" clId="{93B8583A-BC77-4CEE-A95B-B97963F13431}" dt="2021-06-16T19:30:05.784" v="196"/>
            <ac:spMkLst>
              <pc:docMk/>
              <pc:sldMasterMk cId="2020387376" sldId="2147483706"/>
              <pc:sldLayoutMk cId="1239714220" sldId="2147483702"/>
              <ac:spMk id="6" creationId="{4D0FB97C-8437-4A68-A655-2CA41C83BCB4}"/>
            </ac:spMkLst>
          </pc:spChg>
          <pc:spChg chg="add mod">
            <ac:chgData name="Kevin O'Brien" userId="d6e67092-0270-46bd-8f6c-cfdbe85d7b91" providerId="ADAL" clId="{93B8583A-BC77-4CEE-A95B-B97963F13431}" dt="2021-06-16T19:30:05.784" v="196"/>
            <ac:spMkLst>
              <pc:docMk/>
              <pc:sldMasterMk cId="2020387376" sldId="2147483706"/>
              <pc:sldLayoutMk cId="1239714220" sldId="2147483702"/>
              <ac:spMk id="8" creationId="{9246BE9E-DF50-4B2C-8AA0-EEE10CDBBAF9}"/>
            </ac:spMkLst>
          </pc:spChg>
          <pc:spChg chg="mod">
            <ac:chgData name="Kevin O'Brien" userId="d6e67092-0270-46bd-8f6c-cfdbe85d7b91" providerId="ADAL" clId="{93B8583A-BC77-4CEE-A95B-B97963F13431}" dt="2021-06-16T19:30:05.784" v="196"/>
            <ac:spMkLst>
              <pc:docMk/>
              <pc:sldMasterMk cId="2020387376" sldId="2147483706"/>
              <pc:sldLayoutMk cId="1239714220" sldId="2147483702"/>
              <ac:spMk id="11" creationId="{62BCDE9E-B314-497A-9FEA-26DE6D3EC3F9}"/>
            </ac:spMkLst>
          </pc:spChg>
          <pc:spChg chg="mod">
            <ac:chgData name="Kevin O'Brien" userId="d6e67092-0270-46bd-8f6c-cfdbe85d7b91" providerId="ADAL" clId="{93B8583A-BC77-4CEE-A95B-B97963F13431}" dt="2021-06-16T19:30:05.784" v="196"/>
            <ac:spMkLst>
              <pc:docMk/>
              <pc:sldMasterMk cId="2020387376" sldId="2147483706"/>
              <pc:sldLayoutMk cId="1239714220" sldId="2147483702"/>
              <ac:spMk id="12" creationId="{1C90FA0F-A5A4-4B84-A27F-32938C2F6197}"/>
            </ac:spMkLst>
          </pc:spChg>
          <pc:grpChg chg="add mod">
            <ac:chgData name="Kevin O'Brien" userId="d6e67092-0270-46bd-8f6c-cfdbe85d7b91" providerId="ADAL" clId="{93B8583A-BC77-4CEE-A95B-B97963F13431}" dt="2021-06-16T19:30:05.784" v="196"/>
            <ac:grpSpMkLst>
              <pc:docMk/>
              <pc:sldMasterMk cId="2020387376" sldId="2147483706"/>
              <pc:sldLayoutMk cId="1239714220" sldId="2147483702"/>
              <ac:grpSpMk id="10" creationId="{9E0B5F5F-C6C5-4AC6-992A-3D699A686DB6}"/>
            </ac:grpSpMkLst>
          </pc:grpChg>
          <pc:picChg chg="add mod">
            <ac:chgData name="Kevin O'Brien" userId="d6e67092-0270-46bd-8f6c-cfdbe85d7b91" providerId="ADAL" clId="{93B8583A-BC77-4CEE-A95B-B97963F13431}" dt="2021-06-16T19:30:05.784" v="196"/>
            <ac:picMkLst>
              <pc:docMk/>
              <pc:sldMasterMk cId="2020387376" sldId="2147483706"/>
              <pc:sldLayoutMk cId="1239714220" sldId="2147483702"/>
              <ac:picMk id="7" creationId="{A70EC1A4-3BA3-4D91-9525-974DB5E39291}"/>
            </ac:picMkLst>
          </pc:picChg>
          <pc:picChg chg="add mod">
            <ac:chgData name="Kevin O'Brien" userId="d6e67092-0270-46bd-8f6c-cfdbe85d7b91" providerId="ADAL" clId="{93B8583A-BC77-4CEE-A95B-B97963F13431}" dt="2021-06-16T19:30:05.784" v="196"/>
            <ac:picMkLst>
              <pc:docMk/>
              <pc:sldMasterMk cId="2020387376" sldId="2147483706"/>
              <pc:sldLayoutMk cId="1239714220" sldId="2147483702"/>
              <ac:picMk id="9" creationId="{7257B032-5F7C-4603-B67C-9D91587B3FD7}"/>
            </ac:picMkLst>
          </pc:picChg>
        </pc:sldLayoutChg>
        <pc:sldLayoutChg chg="addSp delSp modSp new mod">
          <pc:chgData name="Kevin O'Brien" userId="d6e67092-0270-46bd-8f6c-cfdbe85d7b91" providerId="ADAL" clId="{93B8583A-BC77-4CEE-A95B-B97963F13431}" dt="2021-06-16T19:34:23.241" v="208" actId="6014"/>
          <pc:sldLayoutMkLst>
            <pc:docMk/>
            <pc:sldMasterMk cId="2020387376" sldId="2147483706"/>
            <pc:sldLayoutMk cId="1264313815" sldId="2147483703"/>
          </pc:sldLayoutMkLst>
          <pc:spChg chg="del">
            <ac:chgData name="Kevin O'Brien" userId="d6e67092-0270-46bd-8f6c-cfdbe85d7b91" providerId="ADAL" clId="{93B8583A-BC77-4CEE-A95B-B97963F13431}" dt="2021-06-16T19:27:58.832" v="186" actId="478"/>
            <ac:spMkLst>
              <pc:docMk/>
              <pc:sldMasterMk cId="2020387376" sldId="2147483706"/>
              <pc:sldLayoutMk cId="1264313815" sldId="2147483703"/>
              <ac:spMk id="2" creationId="{F714CC07-4D0F-4F6D-AD2E-47195CF39937}"/>
            </ac:spMkLst>
          </pc:spChg>
          <pc:spChg chg="del">
            <ac:chgData name="Kevin O'Brien" userId="d6e67092-0270-46bd-8f6c-cfdbe85d7b91" providerId="ADAL" clId="{93B8583A-BC77-4CEE-A95B-B97963F13431}" dt="2021-06-16T19:27:58.832" v="186" actId="478"/>
            <ac:spMkLst>
              <pc:docMk/>
              <pc:sldMasterMk cId="2020387376" sldId="2147483706"/>
              <pc:sldLayoutMk cId="1264313815" sldId="2147483703"/>
              <ac:spMk id="3" creationId="{B6261A9D-9AE4-49ED-B2E1-0056ADE0538D}"/>
            </ac:spMkLst>
          </pc:spChg>
          <pc:spChg chg="del">
            <ac:chgData name="Kevin O'Brien" userId="d6e67092-0270-46bd-8f6c-cfdbe85d7b91" providerId="ADAL" clId="{93B8583A-BC77-4CEE-A95B-B97963F13431}" dt="2021-06-16T19:27:58.832" v="186" actId="478"/>
            <ac:spMkLst>
              <pc:docMk/>
              <pc:sldMasterMk cId="2020387376" sldId="2147483706"/>
              <pc:sldLayoutMk cId="1264313815" sldId="2147483703"/>
              <ac:spMk id="4" creationId="{FDFD2D59-AC5F-4259-881D-596B51C93A5E}"/>
            </ac:spMkLst>
          </pc:spChg>
          <pc:spChg chg="add mod">
            <ac:chgData name="Kevin O'Brien" userId="d6e67092-0270-46bd-8f6c-cfdbe85d7b91" providerId="ADAL" clId="{93B8583A-BC77-4CEE-A95B-B97963F13431}" dt="2021-06-16T19:30:19.016" v="197"/>
            <ac:spMkLst>
              <pc:docMk/>
              <pc:sldMasterMk cId="2020387376" sldId="2147483706"/>
              <pc:sldLayoutMk cId="1264313815" sldId="2147483703"/>
              <ac:spMk id="6" creationId="{0D7B90E9-8C94-4AE7-A5FB-9BD95959A86C}"/>
            </ac:spMkLst>
          </pc:spChg>
          <pc:spChg chg="add mod">
            <ac:chgData name="Kevin O'Brien" userId="d6e67092-0270-46bd-8f6c-cfdbe85d7b91" providerId="ADAL" clId="{93B8583A-BC77-4CEE-A95B-B97963F13431}" dt="2021-06-16T19:30:19.016" v="197"/>
            <ac:spMkLst>
              <pc:docMk/>
              <pc:sldMasterMk cId="2020387376" sldId="2147483706"/>
              <pc:sldLayoutMk cId="1264313815" sldId="2147483703"/>
              <ac:spMk id="7" creationId="{7B7A7499-6A96-40DB-890C-66118D5B68E9}"/>
            </ac:spMkLst>
          </pc:spChg>
          <pc:spChg chg="add mod">
            <ac:chgData name="Kevin O'Brien" userId="d6e67092-0270-46bd-8f6c-cfdbe85d7b91" providerId="ADAL" clId="{93B8583A-BC77-4CEE-A95B-B97963F13431}" dt="2021-06-16T19:30:19.016" v="197"/>
            <ac:spMkLst>
              <pc:docMk/>
              <pc:sldMasterMk cId="2020387376" sldId="2147483706"/>
              <pc:sldLayoutMk cId="1264313815" sldId="2147483703"/>
              <ac:spMk id="8" creationId="{8C26739D-3214-4D48-AA33-F78114D5A34A}"/>
            </ac:spMkLst>
          </pc:spChg>
          <pc:spChg chg="add mod">
            <ac:chgData name="Kevin O'Brien" userId="d6e67092-0270-46bd-8f6c-cfdbe85d7b91" providerId="ADAL" clId="{93B8583A-BC77-4CEE-A95B-B97963F13431}" dt="2021-06-16T19:30:19.016" v="197"/>
            <ac:spMkLst>
              <pc:docMk/>
              <pc:sldMasterMk cId="2020387376" sldId="2147483706"/>
              <pc:sldLayoutMk cId="1264313815" sldId="2147483703"/>
              <ac:spMk id="9" creationId="{671C1ED3-4CB5-4033-948A-475E20EAA4B9}"/>
            </ac:spMkLst>
          </pc:spChg>
          <pc:spChg chg="add mod">
            <ac:chgData name="Kevin O'Brien" userId="d6e67092-0270-46bd-8f6c-cfdbe85d7b91" providerId="ADAL" clId="{93B8583A-BC77-4CEE-A95B-B97963F13431}" dt="2021-06-16T19:30:19.016" v="197"/>
            <ac:spMkLst>
              <pc:docMk/>
              <pc:sldMasterMk cId="2020387376" sldId="2147483706"/>
              <pc:sldLayoutMk cId="1264313815" sldId="2147483703"/>
              <ac:spMk id="10" creationId="{91C1092F-F4D4-4298-9977-B64AFFDB3CF0}"/>
            </ac:spMkLst>
          </pc:spChg>
          <pc:spChg chg="add mod">
            <ac:chgData name="Kevin O'Brien" userId="d6e67092-0270-46bd-8f6c-cfdbe85d7b91" providerId="ADAL" clId="{93B8583A-BC77-4CEE-A95B-B97963F13431}" dt="2021-06-16T19:30:19.016" v="197"/>
            <ac:spMkLst>
              <pc:docMk/>
              <pc:sldMasterMk cId="2020387376" sldId="2147483706"/>
              <pc:sldLayoutMk cId="1264313815" sldId="2147483703"/>
              <ac:spMk id="11" creationId="{F89200F0-CE8A-4075-9607-F460C0590B2D}"/>
            </ac:spMkLst>
          </pc:spChg>
          <pc:spChg chg="add mod">
            <ac:chgData name="Kevin O'Brien" userId="d6e67092-0270-46bd-8f6c-cfdbe85d7b91" providerId="ADAL" clId="{93B8583A-BC77-4CEE-A95B-B97963F13431}" dt="2021-06-16T19:30:19.016" v="197"/>
            <ac:spMkLst>
              <pc:docMk/>
              <pc:sldMasterMk cId="2020387376" sldId="2147483706"/>
              <pc:sldLayoutMk cId="1264313815" sldId="2147483703"/>
              <ac:spMk id="12" creationId="{CD33BA48-00CB-4A9D-81D4-0F53C5CE980C}"/>
            </ac:spMkLst>
          </pc:spChg>
          <pc:spChg chg="add mod">
            <ac:chgData name="Kevin O'Brien" userId="d6e67092-0270-46bd-8f6c-cfdbe85d7b91" providerId="ADAL" clId="{93B8583A-BC77-4CEE-A95B-B97963F13431}" dt="2021-06-16T19:30:19.016" v="197"/>
            <ac:spMkLst>
              <pc:docMk/>
              <pc:sldMasterMk cId="2020387376" sldId="2147483706"/>
              <pc:sldLayoutMk cId="1264313815" sldId="2147483703"/>
              <ac:spMk id="13" creationId="{5D0262A5-1806-4396-AEB2-E932D6DFDB47}"/>
            </ac:spMkLst>
          </pc:spChg>
          <pc:spChg chg="add mod">
            <ac:chgData name="Kevin O'Brien" userId="d6e67092-0270-46bd-8f6c-cfdbe85d7b91" providerId="ADAL" clId="{93B8583A-BC77-4CEE-A95B-B97963F13431}" dt="2021-06-16T19:30:19.016" v="197"/>
            <ac:spMkLst>
              <pc:docMk/>
              <pc:sldMasterMk cId="2020387376" sldId="2147483706"/>
              <pc:sldLayoutMk cId="1264313815" sldId="2147483703"/>
              <ac:spMk id="14" creationId="{450A7710-CD4A-4D55-8615-DF349B379C21}"/>
            </ac:spMkLst>
          </pc:spChg>
          <pc:graphicFrameChg chg="add mod">
            <ac:chgData name="Kevin O'Brien" userId="d6e67092-0270-46bd-8f6c-cfdbe85d7b91" providerId="ADAL" clId="{93B8583A-BC77-4CEE-A95B-B97963F13431}" dt="2021-06-16T19:30:19.016" v="197"/>
            <ac:graphicFrameMkLst>
              <pc:docMk/>
              <pc:sldMasterMk cId="2020387376" sldId="2147483706"/>
              <pc:sldLayoutMk cId="1264313815" sldId="2147483703"/>
              <ac:graphicFrameMk id="5" creationId="{75FCD86B-338E-48BA-9E70-8C7C77F9FBBC}"/>
            </ac:graphicFrameMkLst>
          </pc:graphicFrameChg>
        </pc:sldLayoutChg>
        <pc:sldLayoutChg chg="addSp delSp modSp new mod">
          <pc:chgData name="Kevin O'Brien" userId="d6e67092-0270-46bd-8f6c-cfdbe85d7b91" providerId="ADAL" clId="{93B8583A-BC77-4CEE-A95B-B97963F13431}" dt="2021-06-16T19:34:37.926" v="209" actId="6014"/>
          <pc:sldLayoutMkLst>
            <pc:docMk/>
            <pc:sldMasterMk cId="2020387376" sldId="2147483706"/>
            <pc:sldLayoutMk cId="3804999982" sldId="2147483704"/>
          </pc:sldLayoutMkLst>
          <pc:spChg chg="del">
            <ac:chgData name="Kevin O'Brien" userId="d6e67092-0270-46bd-8f6c-cfdbe85d7b91" providerId="ADAL" clId="{93B8583A-BC77-4CEE-A95B-B97963F13431}" dt="2021-06-16T19:28:03.569" v="187" actId="478"/>
            <ac:spMkLst>
              <pc:docMk/>
              <pc:sldMasterMk cId="2020387376" sldId="2147483706"/>
              <pc:sldLayoutMk cId="3804999982" sldId="2147483704"/>
              <ac:spMk id="2" creationId="{B9F523A3-B15D-4AD5-AAD9-FAFB3BBC93AF}"/>
            </ac:spMkLst>
          </pc:spChg>
          <pc:spChg chg="del">
            <ac:chgData name="Kevin O'Brien" userId="d6e67092-0270-46bd-8f6c-cfdbe85d7b91" providerId="ADAL" clId="{93B8583A-BC77-4CEE-A95B-B97963F13431}" dt="2021-06-16T19:28:03.569" v="187" actId="478"/>
            <ac:spMkLst>
              <pc:docMk/>
              <pc:sldMasterMk cId="2020387376" sldId="2147483706"/>
              <pc:sldLayoutMk cId="3804999982" sldId="2147483704"/>
              <ac:spMk id="3" creationId="{A452FF51-10C6-464E-A3E4-DDAC0FC798D7}"/>
            </ac:spMkLst>
          </pc:spChg>
          <pc:spChg chg="del">
            <ac:chgData name="Kevin O'Brien" userId="d6e67092-0270-46bd-8f6c-cfdbe85d7b91" providerId="ADAL" clId="{93B8583A-BC77-4CEE-A95B-B97963F13431}" dt="2021-06-16T19:28:03.569" v="187" actId="478"/>
            <ac:spMkLst>
              <pc:docMk/>
              <pc:sldMasterMk cId="2020387376" sldId="2147483706"/>
              <pc:sldLayoutMk cId="3804999982" sldId="2147483704"/>
              <ac:spMk id="4" creationId="{DA798EA4-895C-403F-BC76-4E1BEBEA39C3}"/>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5" creationId="{49D74BD5-C46E-485A-A2FA-CA5F2F9AABCE}"/>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6" creationId="{B90B28D4-0FBC-4C07-B505-6C1659BEDAA1}"/>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7" creationId="{D9F2B757-F918-47F1-A9CD-8E4AE8CE0924}"/>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8" creationId="{61F88355-00AE-41FE-9E19-7C4C80A78762}"/>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9" creationId="{86C8ABE5-E7A4-4B28-B376-64B673A51CB2}"/>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0" creationId="{786DA650-66BF-46AA-BDE6-93405CF7D732}"/>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1" creationId="{4A82CB83-8B5B-42F9-B5D6-9875776B06A0}"/>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2" creationId="{BE4DEB0F-6988-4FAA-BD15-DE107AB9B820}"/>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3" creationId="{499CA9A2-A32E-43B1-884D-84C2A0EC85C5}"/>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4" creationId="{DE8CB0D2-0B37-4E16-A752-46C31FCE60A1}"/>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5" creationId="{33A5FC1E-DCD7-447A-B432-BEBD60B8AC8A}"/>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6" creationId="{CB5005FC-2B7C-4C0F-AD66-841C93344BA2}"/>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7" creationId="{9ABD95CA-AEA5-4BCF-953E-6A9E540E944B}"/>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8" creationId="{89726D3F-9E28-4E73-BD76-CF40CC36BF22}"/>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19" creationId="{940A2B8B-4A1D-4274-B1AB-4F44CBADF6BA}"/>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20" creationId="{484E94CA-DB28-433C-BE83-D0A18D654CC0}"/>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21" creationId="{25B1E10C-DB5A-432F-AA46-74979A5E49EF}"/>
            </ac:spMkLst>
          </pc:spChg>
          <pc:spChg chg="add mod">
            <ac:chgData name="Kevin O'Brien" userId="d6e67092-0270-46bd-8f6c-cfdbe85d7b91" providerId="ADAL" clId="{93B8583A-BC77-4CEE-A95B-B97963F13431}" dt="2021-06-16T19:30:31.995" v="198"/>
            <ac:spMkLst>
              <pc:docMk/>
              <pc:sldMasterMk cId="2020387376" sldId="2147483706"/>
              <pc:sldLayoutMk cId="3804999982" sldId="2147483704"/>
              <ac:spMk id="22" creationId="{B91017F2-A1C8-4B3B-B3F4-4B0A57053AA1}"/>
            </ac:spMkLst>
          </pc:spChg>
        </pc:sldLayoutChg>
        <pc:sldLayoutChg chg="addSp delSp modSp new mod">
          <pc:chgData name="Kevin O'Brien" userId="d6e67092-0270-46bd-8f6c-cfdbe85d7b91" providerId="ADAL" clId="{93B8583A-BC77-4CEE-A95B-B97963F13431}" dt="2021-06-16T19:34:50.275" v="210" actId="6014"/>
          <pc:sldLayoutMkLst>
            <pc:docMk/>
            <pc:sldMasterMk cId="2020387376" sldId="2147483706"/>
            <pc:sldLayoutMk cId="3478012921" sldId="2147483705"/>
          </pc:sldLayoutMkLst>
          <pc:spChg chg="del">
            <ac:chgData name="Kevin O'Brien" userId="d6e67092-0270-46bd-8f6c-cfdbe85d7b91" providerId="ADAL" clId="{93B8583A-BC77-4CEE-A95B-B97963F13431}" dt="2021-06-16T19:28:09.730" v="188" actId="478"/>
            <ac:spMkLst>
              <pc:docMk/>
              <pc:sldMasterMk cId="2020387376" sldId="2147483706"/>
              <pc:sldLayoutMk cId="3478012921" sldId="2147483705"/>
              <ac:spMk id="2" creationId="{4479E7D3-C98E-47D5-9F32-5FEB62D2EB79}"/>
            </ac:spMkLst>
          </pc:spChg>
          <pc:spChg chg="del">
            <ac:chgData name="Kevin O'Brien" userId="d6e67092-0270-46bd-8f6c-cfdbe85d7b91" providerId="ADAL" clId="{93B8583A-BC77-4CEE-A95B-B97963F13431}" dt="2021-06-16T19:28:09.730" v="188" actId="478"/>
            <ac:spMkLst>
              <pc:docMk/>
              <pc:sldMasterMk cId="2020387376" sldId="2147483706"/>
              <pc:sldLayoutMk cId="3478012921" sldId="2147483705"/>
              <ac:spMk id="3" creationId="{60915A74-752C-4AD0-8958-EF3CC21EAC68}"/>
            </ac:spMkLst>
          </pc:spChg>
          <pc:spChg chg="del">
            <ac:chgData name="Kevin O'Brien" userId="d6e67092-0270-46bd-8f6c-cfdbe85d7b91" providerId="ADAL" clId="{93B8583A-BC77-4CEE-A95B-B97963F13431}" dt="2021-06-16T19:28:09.730" v="188" actId="478"/>
            <ac:spMkLst>
              <pc:docMk/>
              <pc:sldMasterMk cId="2020387376" sldId="2147483706"/>
              <pc:sldLayoutMk cId="3478012921" sldId="2147483705"/>
              <ac:spMk id="4" creationId="{B860FC24-01E0-4D2E-87E3-8F8619B766D4}"/>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6" creationId="{6E77C2AE-6477-41CE-82C0-E55466F2C988}"/>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7" creationId="{139193F8-76B5-47B6-A38B-D0BE66A60AAC}"/>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8" creationId="{D0AB4718-17B1-4EC5-810B-2323A6724967}"/>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9" creationId="{2A0A2886-C389-43FD-9A27-2636F23EA9BD}"/>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10" creationId="{D8CC5D58-29D2-431F-B841-BC69F912C177}"/>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11" creationId="{215C56D1-FBD8-4C8D-875C-5D77B98211DA}"/>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12" creationId="{D782EB3A-0DAD-4FCC-A731-69A48A6C4F87}"/>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13" creationId="{FD03F106-915C-4450-B045-F4680A89EC3C}"/>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16" creationId="{DD595EE4-3949-47D3-8E98-BA9C23A3C7EA}"/>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17" creationId="{0B9FB0A0-1E46-4B94-ABE0-5A4E70029029}"/>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18" creationId="{924B5644-2782-4288-92FC-1D6886B65DB1}"/>
            </ac:spMkLst>
          </pc:spChg>
          <pc:spChg chg="add mod">
            <ac:chgData name="Kevin O'Brien" userId="d6e67092-0270-46bd-8f6c-cfdbe85d7b91" providerId="ADAL" clId="{93B8583A-BC77-4CEE-A95B-B97963F13431}" dt="2021-06-16T19:30:51.929" v="199"/>
            <ac:spMkLst>
              <pc:docMk/>
              <pc:sldMasterMk cId="2020387376" sldId="2147483706"/>
              <pc:sldLayoutMk cId="3478012921" sldId="2147483705"/>
              <ac:spMk id="19" creationId="{6E13144F-BE50-48AD-93FC-27FCB12B3A77}"/>
            </ac:spMkLst>
          </pc:spChg>
          <pc:graphicFrameChg chg="add mod">
            <ac:chgData name="Kevin O'Brien" userId="d6e67092-0270-46bd-8f6c-cfdbe85d7b91" providerId="ADAL" clId="{93B8583A-BC77-4CEE-A95B-B97963F13431}" dt="2021-06-16T19:30:51.929" v="199"/>
            <ac:graphicFrameMkLst>
              <pc:docMk/>
              <pc:sldMasterMk cId="2020387376" sldId="2147483706"/>
              <pc:sldLayoutMk cId="3478012921" sldId="2147483705"/>
              <ac:graphicFrameMk id="14" creationId="{C284D937-8A47-43B7-81BF-9A6E3E174E08}"/>
            </ac:graphicFrameMkLst>
          </pc:graphicFrameChg>
          <pc:picChg chg="add mod">
            <ac:chgData name="Kevin O'Brien" userId="d6e67092-0270-46bd-8f6c-cfdbe85d7b91" providerId="ADAL" clId="{93B8583A-BC77-4CEE-A95B-B97963F13431}" dt="2021-06-16T19:30:51.929" v="199"/>
            <ac:picMkLst>
              <pc:docMk/>
              <pc:sldMasterMk cId="2020387376" sldId="2147483706"/>
              <pc:sldLayoutMk cId="3478012921" sldId="2147483705"/>
              <ac:picMk id="5" creationId="{338A95F2-5F70-4E70-BCDC-815558F23ABF}"/>
            </ac:picMkLst>
          </pc:picChg>
          <pc:picChg chg="add mod">
            <ac:chgData name="Kevin O'Brien" userId="d6e67092-0270-46bd-8f6c-cfdbe85d7b91" providerId="ADAL" clId="{93B8583A-BC77-4CEE-A95B-B97963F13431}" dt="2021-06-16T19:30:51.929" v="199"/>
            <ac:picMkLst>
              <pc:docMk/>
              <pc:sldMasterMk cId="2020387376" sldId="2147483706"/>
              <pc:sldLayoutMk cId="3478012921" sldId="2147483705"/>
              <ac:picMk id="15" creationId="{EA173EE3-0A33-4815-8C75-93D1F512EBDC}"/>
            </ac:picMkLst>
          </pc:picChg>
        </pc:sldLayoutChg>
      </pc:sldMasterChg>
    </pc:docChg>
  </pc:docChgLst>
  <pc:docChgLst>
    <pc:chgData name="Denise Beachley" userId="S::denise.beachley@kingsmensoftware.com::8640e024-ebca-48ed-8717-efcaec34ec13" providerId="AD" clId="Web-{076BB048-8A34-10CC-2C88-D7A6B3E4C6AF}"/>
    <pc:docChg chg="modSld">
      <pc:chgData name="Denise Beachley" userId="S::denise.beachley@kingsmensoftware.com::8640e024-ebca-48ed-8717-efcaec34ec13" providerId="AD" clId="Web-{076BB048-8A34-10CC-2C88-D7A6B3E4C6AF}" dt="2022-08-11T16:36:29.086" v="1" actId="20577"/>
      <pc:docMkLst>
        <pc:docMk/>
      </pc:docMkLst>
      <pc:sldChg chg="modSp">
        <pc:chgData name="Denise Beachley" userId="S::denise.beachley@kingsmensoftware.com::8640e024-ebca-48ed-8717-efcaec34ec13" providerId="AD" clId="Web-{076BB048-8A34-10CC-2C88-D7A6B3E4C6AF}" dt="2022-08-11T16:36:29.086" v="1" actId="20577"/>
        <pc:sldMkLst>
          <pc:docMk/>
          <pc:sldMk cId="3907687252" sldId="1708"/>
        </pc:sldMkLst>
        <pc:spChg chg="mod">
          <ac:chgData name="Denise Beachley" userId="S::denise.beachley@kingsmensoftware.com::8640e024-ebca-48ed-8717-efcaec34ec13" providerId="AD" clId="Web-{076BB048-8A34-10CC-2C88-D7A6B3E4C6AF}" dt="2022-08-11T16:36:29.086" v="1" actId="20577"/>
          <ac:spMkLst>
            <pc:docMk/>
            <pc:sldMk cId="3907687252" sldId="1708"/>
            <ac:spMk id="45" creationId="{4956EED9-23BF-544A-B152-55FEC89A60F7}"/>
          </ac:spMkLst>
        </pc:spChg>
      </pc:sldChg>
    </pc:docChg>
  </pc:docChgLst>
  <pc:docChgLst>
    <pc:chgData name="John  Farriss" userId="S::john.farriss@kingsmensoftware.com::97b4c322-067e-4f16-ab5b-c0c53277b9f0" providerId="AD" clId="Web-{55693ABC-C4DD-8A80-BCFE-1D15027333E1}"/>
    <pc:docChg chg="delSld">
      <pc:chgData name="John  Farriss" userId="S::john.farriss@kingsmensoftware.com::97b4c322-067e-4f16-ab5b-c0c53277b9f0" providerId="AD" clId="Web-{55693ABC-C4DD-8A80-BCFE-1D15027333E1}" dt="2023-03-01T19:21:53.527" v="0"/>
      <pc:docMkLst>
        <pc:docMk/>
      </pc:docMkLst>
      <pc:sldChg chg="del">
        <pc:chgData name="John  Farriss" userId="S::john.farriss@kingsmensoftware.com::97b4c322-067e-4f16-ab5b-c0c53277b9f0" providerId="AD" clId="Web-{55693ABC-C4DD-8A80-BCFE-1D15027333E1}" dt="2023-03-01T19:21:53.527" v="0"/>
        <pc:sldMkLst>
          <pc:docMk/>
          <pc:sldMk cId="1124978488" sldId="1712"/>
        </pc:sldMkLst>
      </pc:sldChg>
    </pc:docChg>
  </pc:docChgLst>
  <pc:docChgLst>
    <pc:chgData name="Stephanie Weng" userId="d3fc930e-c5b0-4fc4-8811-e7911f23f78c" providerId="ADAL" clId="{213AB4E2-6037-4E41-8A6F-AD5253F4A0AB}"/>
    <pc:docChg chg="modSld">
      <pc:chgData name="Stephanie Weng" userId="d3fc930e-c5b0-4fc4-8811-e7911f23f78c" providerId="ADAL" clId="{213AB4E2-6037-4E41-8A6F-AD5253F4A0AB}" dt="2021-06-15T13:09:53.544" v="64" actId="692"/>
      <pc:docMkLst>
        <pc:docMk/>
      </pc:docMkLst>
      <pc:sldChg chg="addSp modSp mod">
        <pc:chgData name="Stephanie Weng" userId="d3fc930e-c5b0-4fc4-8811-e7911f23f78c" providerId="ADAL" clId="{213AB4E2-6037-4E41-8A6F-AD5253F4A0AB}" dt="2021-06-09T19:41:24.932" v="27" actId="164"/>
        <pc:sldMkLst>
          <pc:docMk/>
          <pc:sldMk cId="3497262305" sldId="1702"/>
        </pc:sldMkLst>
        <pc:spChg chg="mod">
          <ac:chgData name="Stephanie Weng" userId="d3fc930e-c5b0-4fc4-8811-e7911f23f78c" providerId="ADAL" clId="{213AB4E2-6037-4E41-8A6F-AD5253F4A0AB}" dt="2021-06-09T19:41:19.487" v="26" actId="164"/>
          <ac:spMkLst>
            <pc:docMk/>
            <pc:sldMk cId="3497262305" sldId="1702"/>
            <ac:spMk id="9" creationId="{E032544E-C20E-F04D-9C4F-1BF70E27DA1B}"/>
          </ac:spMkLst>
        </pc:spChg>
        <pc:spChg chg="mod">
          <ac:chgData name="Stephanie Weng" userId="d3fc930e-c5b0-4fc4-8811-e7911f23f78c" providerId="ADAL" clId="{213AB4E2-6037-4E41-8A6F-AD5253F4A0AB}" dt="2021-06-09T19:41:19.487" v="26" actId="164"/>
          <ac:spMkLst>
            <pc:docMk/>
            <pc:sldMk cId="3497262305" sldId="1702"/>
            <ac:spMk id="10" creationId="{F57FB64E-DBF5-2444-99E5-CE1F18DF2F8B}"/>
          </ac:spMkLst>
        </pc:spChg>
        <pc:spChg chg="mod">
          <ac:chgData name="Stephanie Weng" userId="d3fc930e-c5b0-4fc4-8811-e7911f23f78c" providerId="ADAL" clId="{213AB4E2-6037-4E41-8A6F-AD5253F4A0AB}" dt="2021-06-09T19:41:19.487" v="26" actId="164"/>
          <ac:spMkLst>
            <pc:docMk/>
            <pc:sldMk cId="3497262305" sldId="1702"/>
            <ac:spMk id="12" creationId="{FB6C61DF-D181-C446-B22E-6306ADD2E1B3}"/>
          </ac:spMkLst>
        </pc:spChg>
        <pc:spChg chg="mod">
          <ac:chgData name="Stephanie Weng" userId="d3fc930e-c5b0-4fc4-8811-e7911f23f78c" providerId="ADAL" clId="{213AB4E2-6037-4E41-8A6F-AD5253F4A0AB}" dt="2021-06-09T19:41:19.487" v="26" actId="164"/>
          <ac:spMkLst>
            <pc:docMk/>
            <pc:sldMk cId="3497262305" sldId="1702"/>
            <ac:spMk id="13" creationId="{B1EC2CD8-F43B-7D4D-8A4F-91BE08BAB5A8}"/>
          </ac:spMkLst>
        </pc:spChg>
        <pc:spChg chg="mod">
          <ac:chgData name="Stephanie Weng" userId="d3fc930e-c5b0-4fc4-8811-e7911f23f78c" providerId="ADAL" clId="{213AB4E2-6037-4E41-8A6F-AD5253F4A0AB}" dt="2021-06-09T19:41:19.487" v="26" actId="164"/>
          <ac:spMkLst>
            <pc:docMk/>
            <pc:sldMk cId="3497262305" sldId="1702"/>
            <ac:spMk id="15" creationId="{957A09AF-3AAF-B24D-A74A-5F23A7639CFF}"/>
          </ac:spMkLst>
        </pc:spChg>
        <pc:spChg chg="mod">
          <ac:chgData name="Stephanie Weng" userId="d3fc930e-c5b0-4fc4-8811-e7911f23f78c" providerId="ADAL" clId="{213AB4E2-6037-4E41-8A6F-AD5253F4A0AB}" dt="2021-06-09T19:41:19.487" v="26" actId="164"/>
          <ac:spMkLst>
            <pc:docMk/>
            <pc:sldMk cId="3497262305" sldId="1702"/>
            <ac:spMk id="16" creationId="{7D0972E6-E106-CD42-A339-81D1569EE136}"/>
          </ac:spMkLst>
        </pc:spChg>
        <pc:spChg chg="mod">
          <ac:chgData name="Stephanie Weng" userId="d3fc930e-c5b0-4fc4-8811-e7911f23f78c" providerId="ADAL" clId="{213AB4E2-6037-4E41-8A6F-AD5253F4A0AB}" dt="2021-06-09T19:41:19.487" v="26" actId="164"/>
          <ac:spMkLst>
            <pc:docMk/>
            <pc:sldMk cId="3497262305" sldId="1702"/>
            <ac:spMk id="18" creationId="{84E52CF9-74CD-834C-8A37-0268F3A52258}"/>
          </ac:spMkLst>
        </pc:spChg>
        <pc:spChg chg="mod">
          <ac:chgData name="Stephanie Weng" userId="d3fc930e-c5b0-4fc4-8811-e7911f23f78c" providerId="ADAL" clId="{213AB4E2-6037-4E41-8A6F-AD5253F4A0AB}" dt="2021-06-09T19:41:19.487" v="26" actId="164"/>
          <ac:spMkLst>
            <pc:docMk/>
            <pc:sldMk cId="3497262305" sldId="1702"/>
            <ac:spMk id="19" creationId="{8A106B84-8A61-1646-A35A-6A1C6735B4F6}"/>
          </ac:spMkLst>
        </pc:spChg>
        <pc:spChg chg="mod">
          <ac:chgData name="Stephanie Weng" userId="d3fc930e-c5b0-4fc4-8811-e7911f23f78c" providerId="ADAL" clId="{213AB4E2-6037-4E41-8A6F-AD5253F4A0AB}" dt="2021-06-09T19:41:19.487" v="26" actId="164"/>
          <ac:spMkLst>
            <pc:docMk/>
            <pc:sldMk cId="3497262305" sldId="1702"/>
            <ac:spMk id="21" creationId="{C153C66C-01E9-0442-9623-5EF7C80F5E29}"/>
          </ac:spMkLst>
        </pc:spChg>
        <pc:spChg chg="mod">
          <ac:chgData name="Stephanie Weng" userId="d3fc930e-c5b0-4fc4-8811-e7911f23f78c" providerId="ADAL" clId="{213AB4E2-6037-4E41-8A6F-AD5253F4A0AB}" dt="2021-06-09T19:41:19.487" v="26" actId="164"/>
          <ac:spMkLst>
            <pc:docMk/>
            <pc:sldMk cId="3497262305" sldId="1702"/>
            <ac:spMk id="22" creationId="{BD764DAB-1CAE-814D-B273-F238FA75031B}"/>
          </ac:spMkLst>
        </pc:spChg>
        <pc:spChg chg="mod">
          <ac:chgData name="Stephanie Weng" userId="d3fc930e-c5b0-4fc4-8811-e7911f23f78c" providerId="ADAL" clId="{213AB4E2-6037-4E41-8A6F-AD5253F4A0AB}" dt="2021-06-09T19:41:19.487" v="26" actId="164"/>
          <ac:spMkLst>
            <pc:docMk/>
            <pc:sldMk cId="3497262305" sldId="1702"/>
            <ac:spMk id="25" creationId="{BFADB8D6-E025-F74A-AC5E-B680539C5F2D}"/>
          </ac:spMkLst>
        </pc:spChg>
        <pc:spChg chg="mod">
          <ac:chgData name="Stephanie Weng" userId="d3fc930e-c5b0-4fc4-8811-e7911f23f78c" providerId="ADAL" clId="{213AB4E2-6037-4E41-8A6F-AD5253F4A0AB}" dt="2021-06-09T19:41:19.487" v="26" actId="164"/>
          <ac:spMkLst>
            <pc:docMk/>
            <pc:sldMk cId="3497262305" sldId="1702"/>
            <ac:spMk id="26" creationId="{54F63743-95F0-2148-9F5A-D28EEDF45DB3}"/>
          </ac:spMkLst>
        </pc:spChg>
        <pc:spChg chg="mod">
          <ac:chgData name="Stephanie Weng" userId="d3fc930e-c5b0-4fc4-8811-e7911f23f78c" providerId="ADAL" clId="{213AB4E2-6037-4E41-8A6F-AD5253F4A0AB}" dt="2021-06-09T19:41:19.487" v="26" actId="164"/>
          <ac:spMkLst>
            <pc:docMk/>
            <pc:sldMk cId="3497262305" sldId="1702"/>
            <ac:spMk id="27" creationId="{9D63770B-3F3F-604A-A592-55C6F6FF1716}"/>
          </ac:spMkLst>
        </pc:spChg>
        <pc:spChg chg="mod">
          <ac:chgData name="Stephanie Weng" userId="d3fc930e-c5b0-4fc4-8811-e7911f23f78c" providerId="ADAL" clId="{213AB4E2-6037-4E41-8A6F-AD5253F4A0AB}" dt="2021-06-09T19:41:19.487" v="26" actId="164"/>
          <ac:spMkLst>
            <pc:docMk/>
            <pc:sldMk cId="3497262305" sldId="1702"/>
            <ac:spMk id="28" creationId="{B3DB85C3-5266-AF4A-88B2-721F247B4015}"/>
          </ac:spMkLst>
        </pc:spChg>
        <pc:spChg chg="mod">
          <ac:chgData name="Stephanie Weng" userId="d3fc930e-c5b0-4fc4-8811-e7911f23f78c" providerId="ADAL" clId="{213AB4E2-6037-4E41-8A6F-AD5253F4A0AB}" dt="2021-06-09T19:41:19.487" v="26" actId="164"/>
          <ac:spMkLst>
            <pc:docMk/>
            <pc:sldMk cId="3497262305" sldId="1702"/>
            <ac:spMk id="29" creationId="{D4EEC81E-3C17-DE4A-B945-C6A5B4D5126B}"/>
          </ac:spMkLst>
        </pc:spChg>
        <pc:spChg chg="mod">
          <ac:chgData name="Stephanie Weng" userId="d3fc930e-c5b0-4fc4-8811-e7911f23f78c" providerId="ADAL" clId="{213AB4E2-6037-4E41-8A6F-AD5253F4A0AB}" dt="2021-06-09T19:41:19.487" v="26" actId="164"/>
          <ac:spMkLst>
            <pc:docMk/>
            <pc:sldMk cId="3497262305" sldId="1702"/>
            <ac:spMk id="30" creationId="{09D13FF7-939F-AB49-848C-22ACF1BEECF1}"/>
          </ac:spMkLst>
        </pc:spChg>
        <pc:spChg chg="mod">
          <ac:chgData name="Stephanie Weng" userId="d3fc930e-c5b0-4fc4-8811-e7911f23f78c" providerId="ADAL" clId="{213AB4E2-6037-4E41-8A6F-AD5253F4A0AB}" dt="2021-06-09T19:41:19.487" v="26" actId="164"/>
          <ac:spMkLst>
            <pc:docMk/>
            <pc:sldMk cId="3497262305" sldId="1702"/>
            <ac:spMk id="31" creationId="{CDA74D6D-12D7-1741-A8F0-07C078058156}"/>
          </ac:spMkLst>
        </pc:spChg>
        <pc:spChg chg="mod">
          <ac:chgData name="Stephanie Weng" userId="d3fc930e-c5b0-4fc4-8811-e7911f23f78c" providerId="ADAL" clId="{213AB4E2-6037-4E41-8A6F-AD5253F4A0AB}" dt="2021-06-09T19:41:19.487" v="26" actId="164"/>
          <ac:spMkLst>
            <pc:docMk/>
            <pc:sldMk cId="3497262305" sldId="1702"/>
            <ac:spMk id="32" creationId="{59B163C0-9647-6C44-AC6A-A6ED652A9D8C}"/>
          </ac:spMkLst>
        </pc:spChg>
        <pc:spChg chg="mod">
          <ac:chgData name="Stephanie Weng" userId="d3fc930e-c5b0-4fc4-8811-e7911f23f78c" providerId="ADAL" clId="{213AB4E2-6037-4E41-8A6F-AD5253F4A0AB}" dt="2021-06-09T19:41:19.487" v="26" actId="164"/>
          <ac:spMkLst>
            <pc:docMk/>
            <pc:sldMk cId="3497262305" sldId="1702"/>
            <ac:spMk id="33" creationId="{6D529A6F-8416-C046-AD44-2C60A8E4A38D}"/>
          </ac:spMkLst>
        </pc:spChg>
        <pc:spChg chg="mod">
          <ac:chgData name="Stephanie Weng" userId="d3fc930e-c5b0-4fc4-8811-e7911f23f78c" providerId="ADAL" clId="{213AB4E2-6037-4E41-8A6F-AD5253F4A0AB}" dt="2021-06-09T19:41:19.487" v="26" actId="164"/>
          <ac:spMkLst>
            <pc:docMk/>
            <pc:sldMk cId="3497262305" sldId="1702"/>
            <ac:spMk id="34" creationId="{1F102300-E4EE-8843-A36C-8680049B0655}"/>
          </ac:spMkLst>
        </pc:spChg>
        <pc:spChg chg="mod">
          <ac:chgData name="Stephanie Weng" userId="d3fc930e-c5b0-4fc4-8811-e7911f23f78c" providerId="ADAL" clId="{213AB4E2-6037-4E41-8A6F-AD5253F4A0AB}" dt="2021-06-09T19:41:24.932" v="27" actId="164"/>
          <ac:spMkLst>
            <pc:docMk/>
            <pc:sldMk cId="3497262305" sldId="1702"/>
            <ac:spMk id="37" creationId="{63DBBB2C-8E70-1B4F-B350-8B862E895D88}"/>
          </ac:spMkLst>
        </pc:spChg>
        <pc:spChg chg="mod">
          <ac:chgData name="Stephanie Weng" userId="d3fc930e-c5b0-4fc4-8811-e7911f23f78c" providerId="ADAL" clId="{213AB4E2-6037-4E41-8A6F-AD5253F4A0AB}" dt="2021-06-09T19:41:24.932" v="27" actId="164"/>
          <ac:spMkLst>
            <pc:docMk/>
            <pc:sldMk cId="3497262305" sldId="1702"/>
            <ac:spMk id="38" creationId="{7FCEFCE7-02D9-DA45-984B-2F13F259F4A4}"/>
          </ac:spMkLst>
        </pc:spChg>
        <pc:spChg chg="mod">
          <ac:chgData name="Stephanie Weng" userId="d3fc930e-c5b0-4fc4-8811-e7911f23f78c" providerId="ADAL" clId="{213AB4E2-6037-4E41-8A6F-AD5253F4A0AB}" dt="2021-06-09T19:41:24.932" v="27" actId="164"/>
          <ac:spMkLst>
            <pc:docMk/>
            <pc:sldMk cId="3497262305" sldId="1702"/>
            <ac:spMk id="39" creationId="{7789E030-1747-1448-B08C-EAFCB8990E2A}"/>
          </ac:spMkLst>
        </pc:spChg>
        <pc:spChg chg="mod">
          <ac:chgData name="Stephanie Weng" userId="d3fc930e-c5b0-4fc4-8811-e7911f23f78c" providerId="ADAL" clId="{213AB4E2-6037-4E41-8A6F-AD5253F4A0AB}" dt="2021-06-09T19:41:24.932" v="27" actId="164"/>
          <ac:spMkLst>
            <pc:docMk/>
            <pc:sldMk cId="3497262305" sldId="1702"/>
            <ac:spMk id="40" creationId="{32E8DB03-040E-F945-8000-487304E169DD}"/>
          </ac:spMkLst>
        </pc:spChg>
        <pc:spChg chg="mod">
          <ac:chgData name="Stephanie Weng" userId="d3fc930e-c5b0-4fc4-8811-e7911f23f78c" providerId="ADAL" clId="{213AB4E2-6037-4E41-8A6F-AD5253F4A0AB}" dt="2021-06-09T19:41:24.932" v="27" actId="164"/>
          <ac:spMkLst>
            <pc:docMk/>
            <pc:sldMk cId="3497262305" sldId="1702"/>
            <ac:spMk id="41" creationId="{6B0FBAC3-3661-6247-A129-9F20DCE3B261}"/>
          </ac:spMkLst>
        </pc:spChg>
        <pc:grpChg chg="add mod">
          <ac:chgData name="Stephanie Weng" userId="d3fc930e-c5b0-4fc4-8811-e7911f23f78c" providerId="ADAL" clId="{213AB4E2-6037-4E41-8A6F-AD5253F4A0AB}" dt="2021-06-09T19:41:19.487" v="26" actId="164"/>
          <ac:grpSpMkLst>
            <pc:docMk/>
            <pc:sldMk cId="3497262305" sldId="1702"/>
            <ac:grpSpMk id="3" creationId="{74043B12-6C57-FA42-AE3A-8A3F6FFEE781}"/>
          </ac:grpSpMkLst>
        </pc:grpChg>
        <pc:grpChg chg="add mod">
          <ac:chgData name="Stephanie Weng" userId="d3fc930e-c5b0-4fc4-8811-e7911f23f78c" providerId="ADAL" clId="{213AB4E2-6037-4E41-8A6F-AD5253F4A0AB}" dt="2021-06-09T19:41:24.932" v="27" actId="164"/>
          <ac:grpSpMkLst>
            <pc:docMk/>
            <pc:sldMk cId="3497262305" sldId="1702"/>
            <ac:grpSpMk id="4" creationId="{91A3CFC5-9811-B743-BC0E-7EC3622DF3A8}"/>
          </ac:grpSpMkLst>
        </pc:grpChg>
        <pc:grpChg chg="mod">
          <ac:chgData name="Stephanie Weng" userId="d3fc930e-c5b0-4fc4-8811-e7911f23f78c" providerId="ADAL" clId="{213AB4E2-6037-4E41-8A6F-AD5253F4A0AB}" dt="2021-06-09T19:41:24.932" v="27" actId="164"/>
          <ac:grpSpMkLst>
            <pc:docMk/>
            <pc:sldMk cId="3497262305" sldId="1702"/>
            <ac:grpSpMk id="8" creationId="{B3294909-2F0E-FB48-94EF-1E9B43E0B4B0}"/>
          </ac:grpSpMkLst>
        </pc:grpChg>
        <pc:grpChg chg="mod">
          <ac:chgData name="Stephanie Weng" userId="d3fc930e-c5b0-4fc4-8811-e7911f23f78c" providerId="ADAL" clId="{213AB4E2-6037-4E41-8A6F-AD5253F4A0AB}" dt="2021-06-09T19:41:24.932" v="27" actId="164"/>
          <ac:grpSpMkLst>
            <pc:docMk/>
            <pc:sldMk cId="3497262305" sldId="1702"/>
            <ac:grpSpMk id="11" creationId="{14762FF6-E74F-0245-848A-2C94F90C4CDF}"/>
          </ac:grpSpMkLst>
        </pc:grpChg>
        <pc:grpChg chg="mod">
          <ac:chgData name="Stephanie Weng" userId="d3fc930e-c5b0-4fc4-8811-e7911f23f78c" providerId="ADAL" clId="{213AB4E2-6037-4E41-8A6F-AD5253F4A0AB}" dt="2021-06-09T19:41:24.932" v="27" actId="164"/>
          <ac:grpSpMkLst>
            <pc:docMk/>
            <pc:sldMk cId="3497262305" sldId="1702"/>
            <ac:grpSpMk id="14" creationId="{8C447BF3-3671-A044-B569-C3006F646820}"/>
          </ac:grpSpMkLst>
        </pc:grpChg>
        <pc:grpChg chg="mod">
          <ac:chgData name="Stephanie Weng" userId="d3fc930e-c5b0-4fc4-8811-e7911f23f78c" providerId="ADAL" clId="{213AB4E2-6037-4E41-8A6F-AD5253F4A0AB}" dt="2021-06-09T19:41:24.932" v="27" actId="164"/>
          <ac:grpSpMkLst>
            <pc:docMk/>
            <pc:sldMk cId="3497262305" sldId="1702"/>
            <ac:grpSpMk id="17" creationId="{BFFDAA98-921A-0947-8624-655D62FC7101}"/>
          </ac:grpSpMkLst>
        </pc:grpChg>
        <pc:grpChg chg="mod">
          <ac:chgData name="Stephanie Weng" userId="d3fc930e-c5b0-4fc4-8811-e7911f23f78c" providerId="ADAL" clId="{213AB4E2-6037-4E41-8A6F-AD5253F4A0AB}" dt="2021-06-09T19:41:24.932" v="27" actId="164"/>
          <ac:grpSpMkLst>
            <pc:docMk/>
            <pc:sldMk cId="3497262305" sldId="1702"/>
            <ac:grpSpMk id="20" creationId="{2D7CE5C7-68B4-A441-B32A-5C2B5D215F26}"/>
          </ac:grpSpMkLst>
        </pc:grpChg>
        <pc:grpChg chg="mod">
          <ac:chgData name="Stephanie Weng" userId="d3fc930e-c5b0-4fc4-8811-e7911f23f78c" providerId="ADAL" clId="{213AB4E2-6037-4E41-8A6F-AD5253F4A0AB}" dt="2021-06-09T19:41:24.932" v="27" actId="164"/>
          <ac:grpSpMkLst>
            <pc:docMk/>
            <pc:sldMk cId="3497262305" sldId="1702"/>
            <ac:grpSpMk id="42" creationId="{592861E6-46E1-AB4C-AF3B-D3234BDC0CE4}"/>
          </ac:grpSpMkLst>
        </pc:grpChg>
        <pc:grpChg chg="mod">
          <ac:chgData name="Stephanie Weng" userId="d3fc930e-c5b0-4fc4-8811-e7911f23f78c" providerId="ADAL" clId="{213AB4E2-6037-4E41-8A6F-AD5253F4A0AB}" dt="2021-06-09T19:41:24.932" v="27" actId="164"/>
          <ac:grpSpMkLst>
            <pc:docMk/>
            <pc:sldMk cId="3497262305" sldId="1702"/>
            <ac:grpSpMk id="43" creationId="{419C8F7E-F066-0048-9F31-C6083E580A59}"/>
          </ac:grpSpMkLst>
        </pc:grpChg>
        <pc:grpChg chg="mod">
          <ac:chgData name="Stephanie Weng" userId="d3fc930e-c5b0-4fc4-8811-e7911f23f78c" providerId="ADAL" clId="{213AB4E2-6037-4E41-8A6F-AD5253F4A0AB}" dt="2021-06-09T19:41:24.932" v="27" actId="164"/>
          <ac:grpSpMkLst>
            <pc:docMk/>
            <pc:sldMk cId="3497262305" sldId="1702"/>
            <ac:grpSpMk id="44" creationId="{17F47B90-5044-254A-992D-DB9DE369A3F5}"/>
          </ac:grpSpMkLst>
        </pc:grpChg>
        <pc:grpChg chg="mod">
          <ac:chgData name="Stephanie Weng" userId="d3fc930e-c5b0-4fc4-8811-e7911f23f78c" providerId="ADAL" clId="{213AB4E2-6037-4E41-8A6F-AD5253F4A0AB}" dt="2021-06-09T19:41:24.932" v="27" actId="164"/>
          <ac:grpSpMkLst>
            <pc:docMk/>
            <pc:sldMk cId="3497262305" sldId="1702"/>
            <ac:grpSpMk id="45" creationId="{2FA67763-56BA-3A4D-BF8C-59D68B624971}"/>
          </ac:grpSpMkLst>
        </pc:grpChg>
        <pc:grpChg chg="mod">
          <ac:chgData name="Stephanie Weng" userId="d3fc930e-c5b0-4fc4-8811-e7911f23f78c" providerId="ADAL" clId="{213AB4E2-6037-4E41-8A6F-AD5253F4A0AB}" dt="2021-06-09T19:41:24.932" v="27" actId="164"/>
          <ac:grpSpMkLst>
            <pc:docMk/>
            <pc:sldMk cId="3497262305" sldId="1702"/>
            <ac:grpSpMk id="46" creationId="{EDE71536-ED1B-D64C-90F7-1D5E0CAB309C}"/>
          </ac:grpSpMkLst>
        </pc:grpChg>
        <pc:graphicFrameChg chg="mod modGraphic">
          <ac:chgData name="Stephanie Weng" userId="d3fc930e-c5b0-4fc4-8811-e7911f23f78c" providerId="ADAL" clId="{213AB4E2-6037-4E41-8A6F-AD5253F4A0AB}" dt="2021-06-09T19:41:24.932" v="27" actId="164"/>
          <ac:graphicFrameMkLst>
            <pc:docMk/>
            <pc:sldMk cId="3497262305" sldId="1702"/>
            <ac:graphicFrameMk id="36" creationId="{56BF015F-C234-9D40-97C8-82F1BA125C2A}"/>
          </ac:graphicFrameMkLst>
        </pc:graphicFrameChg>
        <pc:picChg chg="mod">
          <ac:chgData name="Stephanie Weng" userId="d3fc930e-c5b0-4fc4-8811-e7911f23f78c" providerId="ADAL" clId="{213AB4E2-6037-4E41-8A6F-AD5253F4A0AB}" dt="2021-06-09T19:41:24.932" v="27" actId="164"/>
          <ac:picMkLst>
            <pc:docMk/>
            <pc:sldMk cId="3497262305" sldId="1702"/>
            <ac:picMk id="5" creationId="{385F13D7-30C8-8B49-8C5A-AA75AC4E43F1}"/>
          </ac:picMkLst>
        </pc:picChg>
        <pc:cxnChg chg="mod">
          <ac:chgData name="Stephanie Weng" userId="d3fc930e-c5b0-4fc4-8811-e7911f23f78c" providerId="ADAL" clId="{213AB4E2-6037-4E41-8A6F-AD5253F4A0AB}" dt="2021-06-09T19:41:24.932" v="27" actId="164"/>
          <ac:cxnSpMkLst>
            <pc:docMk/>
            <pc:sldMk cId="3497262305" sldId="1702"/>
            <ac:cxnSpMk id="6" creationId="{B0531C91-B581-E348-A5B1-7BB2234F98AB}"/>
          </ac:cxnSpMkLst>
        </pc:cxnChg>
        <pc:cxnChg chg="mod">
          <ac:chgData name="Stephanie Weng" userId="d3fc930e-c5b0-4fc4-8811-e7911f23f78c" providerId="ADAL" clId="{213AB4E2-6037-4E41-8A6F-AD5253F4A0AB}" dt="2021-06-09T19:41:24.932" v="27" actId="164"/>
          <ac:cxnSpMkLst>
            <pc:docMk/>
            <pc:sldMk cId="3497262305" sldId="1702"/>
            <ac:cxnSpMk id="7" creationId="{F9F7BD1F-A606-C74D-B2F1-71BC05544801}"/>
          </ac:cxnSpMkLst>
        </pc:cxnChg>
        <pc:cxnChg chg="mod">
          <ac:chgData name="Stephanie Weng" userId="d3fc930e-c5b0-4fc4-8811-e7911f23f78c" providerId="ADAL" clId="{213AB4E2-6037-4E41-8A6F-AD5253F4A0AB}" dt="2021-06-09T19:41:24.932" v="27" actId="164"/>
          <ac:cxnSpMkLst>
            <pc:docMk/>
            <pc:sldMk cId="3497262305" sldId="1702"/>
            <ac:cxnSpMk id="23" creationId="{2D9A323E-74BB-0744-80A2-0AB3D8339316}"/>
          </ac:cxnSpMkLst>
        </pc:cxnChg>
        <pc:cxnChg chg="mod">
          <ac:chgData name="Stephanie Weng" userId="d3fc930e-c5b0-4fc4-8811-e7911f23f78c" providerId="ADAL" clId="{213AB4E2-6037-4E41-8A6F-AD5253F4A0AB}" dt="2021-06-09T19:41:24.932" v="27" actId="164"/>
          <ac:cxnSpMkLst>
            <pc:docMk/>
            <pc:sldMk cId="3497262305" sldId="1702"/>
            <ac:cxnSpMk id="24" creationId="{553DA70F-3423-BB4D-B7E6-D7365363D48A}"/>
          </ac:cxnSpMkLst>
        </pc:cxnChg>
      </pc:sldChg>
      <pc:sldChg chg="modSp mod">
        <pc:chgData name="Stephanie Weng" userId="d3fc930e-c5b0-4fc4-8811-e7911f23f78c" providerId="ADAL" clId="{213AB4E2-6037-4E41-8A6F-AD5253F4A0AB}" dt="2021-06-15T13:09:53.544" v="64" actId="692"/>
        <pc:sldMkLst>
          <pc:docMk/>
          <pc:sldMk cId="1464422598" sldId="1709"/>
        </pc:sldMkLst>
        <pc:spChg chg="mod">
          <ac:chgData name="Stephanie Weng" userId="d3fc930e-c5b0-4fc4-8811-e7911f23f78c" providerId="ADAL" clId="{213AB4E2-6037-4E41-8A6F-AD5253F4A0AB}" dt="2021-06-15T13:09:49.544" v="63" actId="692"/>
          <ac:spMkLst>
            <pc:docMk/>
            <pc:sldMk cId="1464422598" sldId="1709"/>
            <ac:spMk id="24" creationId="{55CBC367-DCF1-DA4E-9B22-FB0AF0E0F75D}"/>
          </ac:spMkLst>
        </pc:spChg>
        <pc:spChg chg="mod">
          <ac:chgData name="Stephanie Weng" userId="d3fc930e-c5b0-4fc4-8811-e7911f23f78c" providerId="ADAL" clId="{213AB4E2-6037-4E41-8A6F-AD5253F4A0AB}" dt="2021-06-15T13:09:53.544" v="64" actId="692"/>
          <ac:spMkLst>
            <pc:docMk/>
            <pc:sldMk cId="1464422598" sldId="1709"/>
            <ac:spMk id="32" creationId="{4108BA1E-7851-2540-97C4-5F204EEA100B}"/>
          </ac:spMkLst>
        </pc:spChg>
        <pc:spChg chg="mod">
          <ac:chgData name="Stephanie Weng" userId="d3fc930e-c5b0-4fc4-8811-e7911f23f78c" providerId="ADAL" clId="{213AB4E2-6037-4E41-8A6F-AD5253F4A0AB}" dt="2021-06-14T20:25:52.367" v="44" actId="1037"/>
          <ac:spMkLst>
            <pc:docMk/>
            <pc:sldMk cId="1464422598" sldId="1709"/>
            <ac:spMk id="47" creationId="{C780AC86-CFB7-8542-882C-9EC2D45CB337}"/>
          </ac:spMkLst>
        </pc:spChg>
        <pc:spChg chg="mod">
          <ac:chgData name="Stephanie Weng" userId="d3fc930e-c5b0-4fc4-8811-e7911f23f78c" providerId="ADAL" clId="{213AB4E2-6037-4E41-8A6F-AD5253F4A0AB}" dt="2021-06-14T20:25:52.367" v="44" actId="1037"/>
          <ac:spMkLst>
            <pc:docMk/>
            <pc:sldMk cId="1464422598" sldId="1709"/>
            <ac:spMk id="48" creationId="{F4D4261B-19AD-2342-A254-6C20B55F709E}"/>
          </ac:spMkLst>
        </pc:spChg>
        <pc:spChg chg="mod">
          <ac:chgData name="Stephanie Weng" userId="d3fc930e-c5b0-4fc4-8811-e7911f23f78c" providerId="ADAL" clId="{213AB4E2-6037-4E41-8A6F-AD5253F4A0AB}" dt="2021-06-14T20:25:52.367" v="44" actId="1037"/>
          <ac:spMkLst>
            <pc:docMk/>
            <pc:sldMk cId="1464422598" sldId="1709"/>
            <ac:spMk id="49" creationId="{B4157D9E-CE80-EE4B-9D82-1B9163379B45}"/>
          </ac:spMkLst>
        </pc:spChg>
      </pc:sldChg>
      <pc:sldChg chg="modSp mod">
        <pc:chgData name="Stephanie Weng" userId="d3fc930e-c5b0-4fc4-8811-e7911f23f78c" providerId="ADAL" clId="{213AB4E2-6037-4E41-8A6F-AD5253F4A0AB}" dt="2021-06-14T20:26:08.929" v="60" actId="1037"/>
        <pc:sldMkLst>
          <pc:docMk/>
          <pc:sldMk cId="3357959323" sldId="1714"/>
        </pc:sldMkLst>
        <pc:spChg chg="mod">
          <ac:chgData name="Stephanie Weng" userId="d3fc930e-c5b0-4fc4-8811-e7911f23f78c" providerId="ADAL" clId="{213AB4E2-6037-4E41-8A6F-AD5253F4A0AB}" dt="2021-06-14T20:26:08.929" v="60" actId="1037"/>
          <ac:spMkLst>
            <pc:docMk/>
            <pc:sldMk cId="3357959323" sldId="1714"/>
            <ac:spMk id="24" creationId="{D71B9BE9-A971-D74E-89F0-38F64AB8B782}"/>
          </ac:spMkLst>
        </pc:spChg>
        <pc:spChg chg="mod">
          <ac:chgData name="Stephanie Weng" userId="d3fc930e-c5b0-4fc4-8811-e7911f23f78c" providerId="ADAL" clId="{213AB4E2-6037-4E41-8A6F-AD5253F4A0AB}" dt="2021-06-14T20:26:08.929" v="60" actId="1037"/>
          <ac:spMkLst>
            <pc:docMk/>
            <pc:sldMk cId="3357959323" sldId="1714"/>
            <ac:spMk id="25" creationId="{DA85A45E-53C9-154E-943B-A68D2D051482}"/>
          </ac:spMkLst>
        </pc:spChg>
        <pc:spChg chg="mod">
          <ac:chgData name="Stephanie Weng" userId="d3fc930e-c5b0-4fc4-8811-e7911f23f78c" providerId="ADAL" clId="{213AB4E2-6037-4E41-8A6F-AD5253F4A0AB}" dt="2021-06-14T20:26:08.929" v="60" actId="1037"/>
          <ac:spMkLst>
            <pc:docMk/>
            <pc:sldMk cId="3357959323" sldId="1714"/>
            <ac:spMk id="26" creationId="{2F52CDCD-5DAC-3849-96B3-5A4108069E6F}"/>
          </ac:spMkLst>
        </pc:spChg>
      </pc:sldChg>
    </pc:docChg>
  </pc:docChgLst>
  <pc:docChgLst>
    <pc:chgData name="Denise Beachley" userId="8640e024-ebca-48ed-8717-efcaec34ec13" providerId="ADAL" clId="{B7BCA145-71F9-426F-980B-6449ED33224A}"/>
    <pc:docChg chg="undo custSel addSld modSld sldOrd">
      <pc:chgData name="Denise Beachley" userId="8640e024-ebca-48ed-8717-efcaec34ec13" providerId="ADAL" clId="{B7BCA145-71F9-426F-980B-6449ED33224A}" dt="2022-06-02T16:29:52.859" v="621"/>
      <pc:docMkLst>
        <pc:docMk/>
      </pc:docMkLst>
      <pc:sldChg chg="addSp delSp modSp new mod ord">
        <pc:chgData name="Denise Beachley" userId="8640e024-ebca-48ed-8717-efcaec34ec13" providerId="ADAL" clId="{B7BCA145-71F9-426F-980B-6449ED33224A}" dt="2022-06-02T16:29:52.859" v="621"/>
        <pc:sldMkLst>
          <pc:docMk/>
          <pc:sldMk cId="3546156899" sldId="1715"/>
        </pc:sldMkLst>
        <pc:spChg chg="mod">
          <ac:chgData name="Denise Beachley" userId="8640e024-ebca-48ed-8717-efcaec34ec13" providerId="ADAL" clId="{B7BCA145-71F9-426F-980B-6449ED33224A}" dt="2022-06-02T16:19:06.687" v="12" actId="20577"/>
          <ac:spMkLst>
            <pc:docMk/>
            <pc:sldMk cId="3546156899" sldId="1715"/>
            <ac:spMk id="2" creationId="{E1488ED2-D83E-F1BC-D477-5922FB88BC6B}"/>
          </ac:spMkLst>
        </pc:spChg>
        <pc:spChg chg="mod">
          <ac:chgData name="Denise Beachley" userId="8640e024-ebca-48ed-8717-efcaec34ec13" providerId="ADAL" clId="{B7BCA145-71F9-426F-980B-6449ED33224A}" dt="2022-06-02T16:19:11.822" v="24" actId="20577"/>
          <ac:spMkLst>
            <pc:docMk/>
            <pc:sldMk cId="3546156899" sldId="1715"/>
            <ac:spMk id="3" creationId="{632A14BC-2547-FD8D-9B13-5AA9B5F41707}"/>
          </ac:spMkLst>
        </pc:spChg>
        <pc:spChg chg="mod">
          <ac:chgData name="Denise Beachley" userId="8640e024-ebca-48ed-8717-efcaec34ec13" providerId="ADAL" clId="{B7BCA145-71F9-426F-980B-6449ED33224A}" dt="2022-06-02T16:29:10.143" v="619" actId="27107"/>
          <ac:spMkLst>
            <pc:docMk/>
            <pc:sldMk cId="3546156899" sldId="1715"/>
            <ac:spMk id="4" creationId="{5674FA68-08FD-7F20-410F-8E31E7135B78}"/>
          </ac:spMkLst>
        </pc:spChg>
        <pc:picChg chg="add del">
          <ac:chgData name="Denise Beachley" userId="8640e024-ebca-48ed-8717-efcaec34ec13" providerId="ADAL" clId="{B7BCA145-71F9-426F-980B-6449ED33224A}" dt="2022-06-02T16:28:19.112" v="493" actId="22"/>
          <ac:picMkLst>
            <pc:docMk/>
            <pc:sldMk cId="3546156899" sldId="1715"/>
            <ac:picMk id="6" creationId="{9B0DFF78-9E61-ADC2-AD75-4F6CFFF02F92}"/>
          </ac:picMkLst>
        </pc:picChg>
      </pc:sldChg>
    </pc:docChg>
  </pc:docChgLst>
  <pc:docChgLst>
    <pc:chgData name="Denise Beachley" userId="S::denise.beachley@kingsmensoftware.com::8640e024-ebca-48ed-8717-efcaec34ec13" providerId="AD" clId="Web-{53C6B7F5-352C-8118-3263-1AEB118C62E2}"/>
    <pc:docChg chg="modSld">
      <pc:chgData name="Denise Beachley" userId="S::denise.beachley@kingsmensoftware.com::8640e024-ebca-48ed-8717-efcaec34ec13" providerId="AD" clId="Web-{53C6B7F5-352C-8118-3263-1AEB118C62E2}" dt="2023-02-08T14:59:50.144" v="14" actId="20577"/>
      <pc:docMkLst>
        <pc:docMk/>
      </pc:docMkLst>
      <pc:sldChg chg="modSp">
        <pc:chgData name="Denise Beachley" userId="S::denise.beachley@kingsmensoftware.com::8640e024-ebca-48ed-8717-efcaec34ec13" providerId="AD" clId="Web-{53C6B7F5-352C-8118-3263-1AEB118C62E2}" dt="2023-02-08T14:59:50.144" v="14" actId="20577"/>
        <pc:sldMkLst>
          <pc:docMk/>
          <pc:sldMk cId="2093565630" sldId="1713"/>
        </pc:sldMkLst>
        <pc:spChg chg="mod">
          <ac:chgData name="Denise Beachley" userId="S::denise.beachley@kingsmensoftware.com::8640e024-ebca-48ed-8717-efcaec34ec13" providerId="AD" clId="Web-{53C6B7F5-352C-8118-3263-1AEB118C62E2}" dt="2023-02-08T14:59:50.144" v="14" actId="20577"/>
          <ac:spMkLst>
            <pc:docMk/>
            <pc:sldMk cId="2093565630" sldId="1713"/>
            <ac:spMk id="61" creationId="{BCF2F9E5-597C-EA4A-AA51-E70CBC5EAA0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ED_BEF6696F.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80000131_614401B4.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a:t>Feature Estimates</a:t>
            </a:r>
          </a:p>
        </c:rich>
      </c:tx>
      <c:layout>
        <c:manualLayout>
          <c:xMode val="edge"/>
          <c:yMode val="edge"/>
          <c:x val="0.37733848104197604"/>
          <c:y val="2.764978463466633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Points</c:v>
                </c:pt>
              </c:strCache>
            </c:strRef>
          </c:tx>
          <c:spPr>
            <a:solidFill>
              <a:srgbClr val="004876"/>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Sheet1!$B$2:$B$9</c:f>
              <c:numCache>
                <c:formatCode>General</c:formatCode>
                <c:ptCount val="8"/>
                <c:pt idx="0">
                  <c:v>20</c:v>
                </c:pt>
                <c:pt idx="1">
                  <c:v>20</c:v>
                </c:pt>
                <c:pt idx="2">
                  <c:v>50</c:v>
                </c:pt>
                <c:pt idx="3">
                  <c:v>30</c:v>
                </c:pt>
                <c:pt idx="4">
                  <c:v>20</c:v>
                </c:pt>
                <c:pt idx="5">
                  <c:v>30</c:v>
                </c:pt>
                <c:pt idx="6">
                  <c:v>20</c:v>
                </c:pt>
                <c:pt idx="7">
                  <c:v>50</c:v>
                </c:pt>
              </c:numCache>
            </c:numRef>
          </c:val>
          <c:extLst>
            <c:ext xmlns:c16="http://schemas.microsoft.com/office/drawing/2014/chart" uri="{C3380CC4-5D6E-409C-BE32-E72D297353CC}">
              <c16:uniqueId val="{00000000-D369-41EA-A541-47F177268430}"/>
            </c:ext>
          </c:extLst>
        </c:ser>
        <c:ser>
          <c:idx val="1"/>
          <c:order val="1"/>
          <c:tx>
            <c:strRef>
              <c:f>Sheet1!$C$1</c:f>
              <c:strCache>
                <c:ptCount val="1"/>
                <c:pt idx="0">
                  <c:v>Column1</c:v>
                </c:pt>
              </c:strCache>
            </c:strRef>
          </c:tx>
          <c:spPr>
            <a:solidFill>
              <a:schemeClr val="accent2"/>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Sheet1!$C$2:$C$9</c:f>
              <c:numCache>
                <c:formatCode>General</c:formatCode>
                <c:ptCount val="8"/>
              </c:numCache>
            </c:numRef>
          </c:val>
          <c:extLst>
            <c:ext xmlns:c16="http://schemas.microsoft.com/office/drawing/2014/chart" uri="{C3380CC4-5D6E-409C-BE32-E72D297353CC}">
              <c16:uniqueId val="{00000001-D369-41EA-A541-47F177268430}"/>
            </c:ext>
          </c:extLst>
        </c:ser>
        <c:ser>
          <c:idx val="2"/>
          <c:order val="2"/>
          <c:tx>
            <c:strRef>
              <c:f>Sheet1!$D$1</c:f>
              <c:strCache>
                <c:ptCount val="1"/>
                <c:pt idx="0">
                  <c:v>Column2</c:v>
                </c:pt>
              </c:strCache>
            </c:strRef>
          </c:tx>
          <c:spPr>
            <a:solidFill>
              <a:schemeClr val="accent3"/>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Sheet1!$D$2:$D$9</c:f>
              <c:numCache>
                <c:formatCode>General</c:formatCode>
                <c:ptCount val="8"/>
              </c:numCache>
            </c:numRef>
          </c:val>
          <c:extLst>
            <c:ext xmlns:c16="http://schemas.microsoft.com/office/drawing/2014/chart" uri="{C3380CC4-5D6E-409C-BE32-E72D297353CC}">
              <c16:uniqueId val="{00000002-D369-41EA-A541-47F177268430}"/>
            </c:ext>
          </c:extLst>
        </c:ser>
        <c:dLbls>
          <c:showLegendKey val="0"/>
          <c:showVal val="0"/>
          <c:showCatName val="0"/>
          <c:showSerName val="0"/>
          <c:showPercent val="0"/>
          <c:showBubbleSize val="0"/>
        </c:dLbls>
        <c:gapWidth val="182"/>
        <c:axId val="1644465504"/>
        <c:axId val="622193392"/>
      </c:barChart>
      <c:catAx>
        <c:axId val="1644465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22193392"/>
        <c:crosses val="autoZero"/>
        <c:auto val="1"/>
        <c:lblAlgn val="ctr"/>
        <c:lblOffset val="100"/>
        <c:noMultiLvlLbl val="0"/>
      </c:catAx>
      <c:valAx>
        <c:axId val="622193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465504"/>
        <c:crosses val="autoZero"/>
        <c:crossBetween val="between"/>
      </c:valAx>
      <c:spPr>
        <a:noFill/>
        <a:ln>
          <a:noFill/>
        </a:ln>
        <a:effectLst/>
      </c:spPr>
    </c:plotArea>
    <c:legend>
      <c:legendPos val="b"/>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a:t>Feature Estimates</a:t>
            </a:r>
          </a:p>
        </c:rich>
      </c:tx>
      <c:layout>
        <c:manualLayout>
          <c:xMode val="edge"/>
          <c:yMode val="edge"/>
          <c:x val="0.37733848104197604"/>
          <c:y val="2.764978463466633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Points</c:v>
                </c:pt>
              </c:strCache>
            </c:strRef>
          </c:tx>
          <c:spPr>
            <a:solidFill>
              <a:schemeClr val="accent1"/>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Sheet1!$B$2:$B$9</c:f>
              <c:numCache>
                <c:formatCode>General</c:formatCode>
                <c:ptCount val="8"/>
                <c:pt idx="0">
                  <c:v>20</c:v>
                </c:pt>
                <c:pt idx="1">
                  <c:v>20</c:v>
                </c:pt>
                <c:pt idx="2">
                  <c:v>50</c:v>
                </c:pt>
                <c:pt idx="3">
                  <c:v>30</c:v>
                </c:pt>
                <c:pt idx="4">
                  <c:v>20</c:v>
                </c:pt>
                <c:pt idx="5">
                  <c:v>30</c:v>
                </c:pt>
                <c:pt idx="6">
                  <c:v>20</c:v>
                </c:pt>
                <c:pt idx="7">
                  <c:v>50</c:v>
                </c:pt>
              </c:numCache>
            </c:numRef>
          </c:val>
          <c:extLst>
            <c:ext xmlns:c16="http://schemas.microsoft.com/office/drawing/2014/chart" uri="{C3380CC4-5D6E-409C-BE32-E72D297353CC}">
              <c16:uniqueId val="{00000000-D369-41EA-A541-47F177268430}"/>
            </c:ext>
          </c:extLst>
        </c:ser>
        <c:ser>
          <c:idx val="1"/>
          <c:order val="1"/>
          <c:tx>
            <c:strRef>
              <c:f>Sheet1!$C$1</c:f>
              <c:strCache>
                <c:ptCount val="1"/>
                <c:pt idx="0">
                  <c:v>Column1</c:v>
                </c:pt>
              </c:strCache>
            </c:strRef>
          </c:tx>
          <c:spPr>
            <a:solidFill>
              <a:schemeClr val="accent2"/>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Sheet1!$C$2:$C$9</c:f>
              <c:numCache>
                <c:formatCode>General</c:formatCode>
                <c:ptCount val="8"/>
              </c:numCache>
            </c:numRef>
          </c:val>
          <c:extLst>
            <c:ext xmlns:c16="http://schemas.microsoft.com/office/drawing/2014/chart" uri="{C3380CC4-5D6E-409C-BE32-E72D297353CC}">
              <c16:uniqueId val="{00000001-D369-41EA-A541-47F177268430}"/>
            </c:ext>
          </c:extLst>
        </c:ser>
        <c:ser>
          <c:idx val="2"/>
          <c:order val="2"/>
          <c:tx>
            <c:strRef>
              <c:f>Sheet1!$D$1</c:f>
              <c:strCache>
                <c:ptCount val="1"/>
                <c:pt idx="0">
                  <c:v>Column2</c:v>
                </c:pt>
              </c:strCache>
            </c:strRef>
          </c:tx>
          <c:spPr>
            <a:solidFill>
              <a:schemeClr val="accent3"/>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Sheet1!$D$2:$D$9</c:f>
              <c:numCache>
                <c:formatCode>General</c:formatCode>
                <c:ptCount val="8"/>
              </c:numCache>
            </c:numRef>
          </c:val>
          <c:extLst>
            <c:ext xmlns:c16="http://schemas.microsoft.com/office/drawing/2014/chart" uri="{C3380CC4-5D6E-409C-BE32-E72D297353CC}">
              <c16:uniqueId val="{00000002-D369-41EA-A541-47F177268430}"/>
            </c:ext>
          </c:extLst>
        </c:ser>
        <c:dLbls>
          <c:showLegendKey val="0"/>
          <c:showVal val="0"/>
          <c:showCatName val="0"/>
          <c:showSerName val="0"/>
          <c:showPercent val="0"/>
          <c:showBubbleSize val="0"/>
        </c:dLbls>
        <c:gapWidth val="182"/>
        <c:axId val="1644465504"/>
        <c:axId val="622193392"/>
      </c:barChart>
      <c:catAx>
        <c:axId val="1644465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22193392"/>
        <c:crosses val="autoZero"/>
        <c:auto val="1"/>
        <c:lblAlgn val="ctr"/>
        <c:lblOffset val="100"/>
        <c:noMultiLvlLbl val="0"/>
      </c:catAx>
      <c:valAx>
        <c:axId val="622193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465504"/>
        <c:crosses val="autoZero"/>
        <c:crossBetween val="between"/>
      </c:valAx>
      <c:spPr>
        <a:noFill/>
        <a:ln>
          <a:noFill/>
        </a:ln>
        <a:effectLst/>
      </c:spPr>
    </c:plotArea>
    <c:legend>
      <c:legendPos val="b"/>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3B0A8-D363-49AC-81DD-81712319020D}"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60BF3-A3F0-4617-A68C-024B501BE7B2}" type="slidenum">
              <a:rPr lang="en-US" smtClean="0"/>
              <a:t>‹#›</a:t>
            </a:fld>
            <a:endParaRPr lang="en-US"/>
          </a:p>
        </p:txBody>
      </p:sp>
    </p:spTree>
    <p:extLst>
      <p:ext uri="{BB962C8B-B14F-4D97-AF65-F5344CB8AC3E}">
        <p14:creationId xmlns:p14="http://schemas.microsoft.com/office/powerpoint/2010/main" val="3206277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9.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8.svg"/><Relationship Id="rId4" Type="http://schemas.openxmlformats.org/officeDocument/2006/relationships/image" Target="../media/image3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9.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9.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9.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9.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KS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B70BD-A2D9-2C4D-AACE-E63E7741E8E4}"/>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0B7E937-8601-3E46-8245-CF7D855D3A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000" y="266459"/>
            <a:ext cx="3099676" cy="805494"/>
          </a:xfrm>
          <a:prstGeom prst="rect">
            <a:avLst/>
          </a:prstGeom>
        </p:spPr>
      </p:pic>
      <p:sp>
        <p:nvSpPr>
          <p:cNvPr id="8" name="Title Placeholder 1">
            <a:extLst>
              <a:ext uri="{FF2B5EF4-FFF2-40B4-BE49-F238E27FC236}">
                <a16:creationId xmlns:a16="http://schemas.microsoft.com/office/drawing/2014/main" id="{E66F8886-E1D4-460F-8635-0BA11D48541B}"/>
              </a:ext>
            </a:extLst>
          </p:cNvPr>
          <p:cNvSpPr>
            <a:spLocks noGrp="1"/>
          </p:cNvSpPr>
          <p:nvPr>
            <p:ph type="title" hasCustomPrompt="1"/>
          </p:nvPr>
        </p:nvSpPr>
        <p:spPr>
          <a:xfrm>
            <a:off x="1107833" y="3103790"/>
            <a:ext cx="7056681" cy="520418"/>
          </a:xfrm>
          <a:prstGeom prst="rect">
            <a:avLst/>
          </a:prstGeom>
        </p:spPr>
        <p:txBody>
          <a:bodyPr vert="horz" lIns="91440" tIns="45720" rIns="91440" bIns="45720" rtlCol="0" anchor="ctr">
            <a:noAutofit/>
          </a:bodyPr>
          <a:lstStyle>
            <a:lvl1pPr algn="r">
              <a:defRPr sz="4000">
                <a:solidFill>
                  <a:srgbClr val="004876"/>
                </a:solidFill>
                <a:latin typeface="+mj-lt"/>
              </a:defRPr>
            </a:lvl1pPr>
          </a:lstStyle>
          <a:p>
            <a:r>
              <a:rPr lang="en-US"/>
              <a:t>Project Name</a:t>
            </a:r>
          </a:p>
        </p:txBody>
      </p:sp>
      <p:sp>
        <p:nvSpPr>
          <p:cNvPr id="3" name="Picture Placeholder 2">
            <a:extLst>
              <a:ext uri="{FF2B5EF4-FFF2-40B4-BE49-F238E27FC236}">
                <a16:creationId xmlns:a16="http://schemas.microsoft.com/office/drawing/2014/main" id="{87B42EAF-744D-4389-81D7-A38D06614DF5}"/>
              </a:ext>
            </a:extLst>
          </p:cNvPr>
          <p:cNvSpPr>
            <a:spLocks noGrp="1"/>
          </p:cNvSpPr>
          <p:nvPr>
            <p:ph type="pic" sz="quarter" idx="10" hasCustomPrompt="1"/>
          </p:nvPr>
        </p:nvSpPr>
        <p:spPr>
          <a:xfrm>
            <a:off x="4824413" y="260350"/>
            <a:ext cx="3516555" cy="765175"/>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3" name="Text Placeholder 12">
            <a:extLst>
              <a:ext uri="{FF2B5EF4-FFF2-40B4-BE49-F238E27FC236}">
                <a16:creationId xmlns:a16="http://schemas.microsoft.com/office/drawing/2014/main" id="{1285E936-7B7C-456D-8570-F99733B7FC9B}"/>
              </a:ext>
            </a:extLst>
          </p:cNvPr>
          <p:cNvSpPr>
            <a:spLocks noGrp="1"/>
          </p:cNvSpPr>
          <p:nvPr>
            <p:ph type="body" sz="quarter" idx="11" hasCustomPrompt="1"/>
          </p:nvPr>
        </p:nvSpPr>
        <p:spPr>
          <a:xfrm>
            <a:off x="3597588" y="3624341"/>
            <a:ext cx="4566926" cy="520700"/>
          </a:xfrm>
        </p:spPr>
        <p:txBody>
          <a:bodyPr>
            <a:normAutofit/>
          </a:bodyPr>
          <a:lstStyle>
            <a:lvl1pPr marL="0" indent="0" algn="r">
              <a:buFontTx/>
              <a:buNone/>
              <a:defRPr sz="1800">
                <a:solidFill>
                  <a:srgbClr val="7B9D6A"/>
                </a:solidFill>
              </a:defRPr>
            </a:lvl1pPr>
          </a:lstStyle>
          <a:p>
            <a:pPr lvl="0"/>
            <a:r>
              <a:rPr lang="en-US"/>
              <a:t>Workshop/Meeting Title</a:t>
            </a:r>
          </a:p>
        </p:txBody>
      </p:sp>
      <p:sp>
        <p:nvSpPr>
          <p:cNvPr id="14" name="Text Placeholder 12">
            <a:extLst>
              <a:ext uri="{FF2B5EF4-FFF2-40B4-BE49-F238E27FC236}">
                <a16:creationId xmlns:a16="http://schemas.microsoft.com/office/drawing/2014/main" id="{A27B6CFE-3E2F-48FB-8488-346C77AE1121}"/>
              </a:ext>
            </a:extLst>
          </p:cNvPr>
          <p:cNvSpPr>
            <a:spLocks noGrp="1"/>
          </p:cNvSpPr>
          <p:nvPr>
            <p:ph type="body" sz="quarter" idx="12" hasCustomPrompt="1"/>
          </p:nvPr>
        </p:nvSpPr>
        <p:spPr>
          <a:xfrm>
            <a:off x="3597588" y="2583024"/>
            <a:ext cx="4566926" cy="520700"/>
          </a:xfrm>
        </p:spPr>
        <p:txBody>
          <a:bodyPr anchor="b">
            <a:normAutofit/>
          </a:bodyPr>
          <a:lstStyle>
            <a:lvl1pPr marL="0" indent="0" algn="r">
              <a:buFontTx/>
              <a:buNone/>
              <a:defRPr sz="1800">
                <a:solidFill>
                  <a:srgbClr val="7B9D6A"/>
                </a:solidFill>
              </a:defRPr>
            </a:lvl1pPr>
          </a:lstStyle>
          <a:p>
            <a:pPr lvl="0"/>
            <a:r>
              <a:rPr lang="en-US"/>
              <a:t>Month Year</a:t>
            </a:r>
          </a:p>
        </p:txBody>
      </p:sp>
    </p:spTree>
    <p:extLst>
      <p:ext uri="{BB962C8B-B14F-4D97-AF65-F5344CB8AC3E}">
        <p14:creationId xmlns:p14="http://schemas.microsoft.com/office/powerpoint/2010/main" val="127384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S Agenda (2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453914"/>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Tree>
    <p:extLst>
      <p:ext uri="{BB962C8B-B14F-4D97-AF65-F5344CB8AC3E}">
        <p14:creationId xmlns:p14="http://schemas.microsoft.com/office/powerpoint/2010/main" val="383778583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KS team of 6">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p:nvSpPr>
        <p:spPr>
          <a:xfrm>
            <a:off x="3044952"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p:nvSpPr>
        <p:spPr>
          <a:xfrm>
            <a:off x="6096000"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3"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3"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p:nvSpPr>
        <p:spPr>
          <a:xfrm>
            <a:off x="9084691" y="133502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5"/>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5" y="1435864"/>
            <a:ext cx="1262983" cy="1261407"/>
          </a:xfrm>
        </p:spPr>
        <p:txBody>
          <a:bodyPr anchor="ctr">
            <a:normAutofit/>
          </a:bodyPr>
          <a:lstStyle>
            <a:lvl1pPr marL="0" indent="0" algn="ctr">
              <a:buNone/>
              <a:defRPr sz="1200"/>
            </a:lvl1pPr>
          </a:lstStyle>
          <a:p>
            <a:r>
              <a:rPr lang="en-US"/>
              <a:t>Click icon to add picture</a:t>
            </a:r>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3" y="1424039"/>
            <a:ext cx="1262983" cy="1261407"/>
          </a:xfrm>
        </p:spPr>
        <p:txBody>
          <a:bodyPr anchor="ctr">
            <a:normAutofit/>
          </a:bodyPr>
          <a:lstStyle>
            <a:lvl1pPr marL="0" indent="0" algn="ctr">
              <a:buNone/>
              <a:defRPr sz="1200"/>
            </a:lvl1pPr>
          </a:lstStyle>
          <a:p>
            <a:r>
              <a:rPr lang="en-US"/>
              <a:t>Click icon to add picture</a:t>
            </a:r>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7" y="1359618"/>
            <a:ext cx="1262983" cy="1261407"/>
          </a:xfrm>
        </p:spPr>
        <p:txBody>
          <a:bodyPr anchor="ctr">
            <a:normAutofit/>
          </a:bodyPr>
          <a:lstStyle>
            <a:lvl1pPr marL="0" indent="0" algn="ctr">
              <a:buNone/>
              <a:defRPr sz="1200"/>
            </a:lvl1pPr>
          </a:lstStyle>
          <a:p>
            <a:r>
              <a:rPr lang="en-US"/>
              <a:t>Click icon to add picture</a:t>
            </a:r>
          </a:p>
        </p:txBody>
      </p:sp>
      <p:sp>
        <p:nvSpPr>
          <p:cNvPr id="26" name="Oval 25">
            <a:extLst>
              <a:ext uri="{FF2B5EF4-FFF2-40B4-BE49-F238E27FC236}">
                <a16:creationId xmlns:a16="http://schemas.microsoft.com/office/drawing/2014/main" id="{2AF865A2-E037-314D-9B99-FB8D442F728F}"/>
              </a:ext>
            </a:extLst>
          </p:cNvPr>
          <p:cNvSpPr/>
          <p:nvPr/>
        </p:nvSpPr>
        <p:spPr>
          <a:xfrm>
            <a:off x="3044952"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2982595"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2982595"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9" name="Oval 28">
            <a:extLst>
              <a:ext uri="{FF2B5EF4-FFF2-40B4-BE49-F238E27FC236}">
                <a16:creationId xmlns:a16="http://schemas.microsoft.com/office/drawing/2014/main" id="{2CA15342-4C55-0442-A2FC-EFF1BFAE0F5F}"/>
              </a:ext>
            </a:extLst>
          </p:cNvPr>
          <p:cNvSpPr/>
          <p:nvPr/>
        </p:nvSpPr>
        <p:spPr>
          <a:xfrm>
            <a:off x="6096000"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3">
            <a:extLst>
              <a:ext uri="{FF2B5EF4-FFF2-40B4-BE49-F238E27FC236}">
                <a16:creationId xmlns:a16="http://schemas.microsoft.com/office/drawing/2014/main" id="{F5EA6B93-D36C-344F-8174-90050FBC755E}"/>
              </a:ext>
            </a:extLst>
          </p:cNvPr>
          <p:cNvSpPr>
            <a:spLocks noGrp="1"/>
          </p:cNvSpPr>
          <p:nvPr>
            <p:ph type="body" sz="quarter" idx="23" hasCustomPrompt="1"/>
          </p:nvPr>
        </p:nvSpPr>
        <p:spPr>
          <a:xfrm>
            <a:off x="6033643"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E7FF5043-DBCB-7F48-B504-BC78C7385DFC}"/>
              </a:ext>
            </a:extLst>
          </p:cNvPr>
          <p:cNvSpPr>
            <a:spLocks noGrp="1"/>
          </p:cNvSpPr>
          <p:nvPr>
            <p:ph type="body" sz="quarter" idx="24" hasCustomPrompt="1"/>
          </p:nvPr>
        </p:nvSpPr>
        <p:spPr>
          <a:xfrm>
            <a:off x="6033643"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9084691"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9022334"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9022334"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098705" y="3984127"/>
            <a:ext cx="1262983" cy="1261407"/>
          </a:xfrm>
        </p:spPr>
        <p:txBody>
          <a:bodyPr anchor="ctr">
            <a:normAutofit/>
          </a:bodyPr>
          <a:lstStyle>
            <a:lvl1pPr marL="0" indent="0" algn="ctr">
              <a:buNone/>
              <a:defRPr sz="1200"/>
            </a:lvl1pPr>
          </a:lstStyle>
          <a:p>
            <a:r>
              <a:rPr lang="en-US"/>
              <a:t>Click icon to add picture</a:t>
            </a:r>
          </a:p>
        </p:txBody>
      </p:sp>
      <p:sp>
        <p:nvSpPr>
          <p:cNvPr id="36" name="Picture Placeholder 22">
            <a:extLst>
              <a:ext uri="{FF2B5EF4-FFF2-40B4-BE49-F238E27FC236}">
                <a16:creationId xmlns:a16="http://schemas.microsoft.com/office/drawing/2014/main" id="{3D2C0E31-4747-5E44-AED1-4D047140A367}"/>
              </a:ext>
            </a:extLst>
          </p:cNvPr>
          <p:cNvSpPr>
            <a:spLocks noGrp="1"/>
          </p:cNvSpPr>
          <p:nvPr>
            <p:ph type="pic" sz="quarter" idx="28"/>
          </p:nvPr>
        </p:nvSpPr>
        <p:spPr>
          <a:xfrm>
            <a:off x="6135233" y="3972302"/>
            <a:ext cx="1262983" cy="1261407"/>
          </a:xfrm>
        </p:spPr>
        <p:txBody>
          <a:bodyPr anchor="ctr">
            <a:normAutofit/>
          </a:bodyPr>
          <a:lstStyle>
            <a:lvl1pPr marL="0" indent="0" algn="ctr">
              <a:buNone/>
              <a:defRPr sz="1200"/>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9111567" y="3907881"/>
            <a:ext cx="1262983" cy="1261407"/>
          </a:xfrm>
        </p:spPr>
        <p:txBody>
          <a:bodyPr anchor="ctr">
            <a:normAutofit/>
          </a:bodyPr>
          <a:lstStyle>
            <a:lvl1pPr marL="0" indent="0" algn="ctr">
              <a:buNone/>
              <a:defRPr sz="1200"/>
            </a:lvl1pPr>
          </a:lstStyle>
          <a:p>
            <a:r>
              <a:rPr lang="en-US"/>
              <a:t>Click icon to add picture</a:t>
            </a:r>
          </a:p>
        </p:txBody>
      </p:sp>
      <p:sp>
        <p:nvSpPr>
          <p:cNvPr id="38" name="Text Placeholder 14">
            <a:extLst>
              <a:ext uri="{FF2B5EF4-FFF2-40B4-BE49-F238E27FC236}">
                <a16:creationId xmlns:a16="http://schemas.microsoft.com/office/drawing/2014/main" id="{59CF6749-F02A-554A-87FE-FB5D69BEB2AE}"/>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495121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S team of 5">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p:nvSpPr>
        <p:spPr>
          <a:xfrm>
            <a:off x="3044952"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p:nvSpPr>
        <p:spPr>
          <a:xfrm>
            <a:off x="6096000"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3"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3"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p:nvSpPr>
        <p:spPr>
          <a:xfrm>
            <a:off x="9084691" y="133502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5"/>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5" y="1435864"/>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3" y="1424039"/>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7" y="1359618"/>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6" name="Oval 25">
            <a:extLst>
              <a:ext uri="{FF2B5EF4-FFF2-40B4-BE49-F238E27FC236}">
                <a16:creationId xmlns:a16="http://schemas.microsoft.com/office/drawing/2014/main" id="{2AF865A2-E037-314D-9B99-FB8D442F728F}"/>
              </a:ext>
            </a:extLst>
          </p:cNvPr>
          <p:cNvSpPr/>
          <p:nvPr/>
        </p:nvSpPr>
        <p:spPr>
          <a:xfrm>
            <a:off x="4614267"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7577157"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0"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0"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0" y="3984127"/>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1"/>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9" name="Text Placeholder 14">
            <a:extLst>
              <a:ext uri="{FF2B5EF4-FFF2-40B4-BE49-F238E27FC236}">
                <a16:creationId xmlns:a16="http://schemas.microsoft.com/office/drawing/2014/main" id="{82094920-3A78-064D-BC3A-EB2A419DA864}"/>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948398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S team of 7">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p:nvSpPr>
        <p:spPr>
          <a:xfrm>
            <a:off x="2188106"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125749"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125749"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p:nvSpPr>
        <p:spPr>
          <a:xfrm>
            <a:off x="471698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465462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465462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p:nvSpPr>
        <p:spPr>
          <a:xfrm>
            <a:off x="724571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718335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718335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2241859" y="1386168"/>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4756213" y="1374343"/>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7272586" y="1355642"/>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6" name="Oval 25">
            <a:extLst>
              <a:ext uri="{FF2B5EF4-FFF2-40B4-BE49-F238E27FC236}">
                <a16:creationId xmlns:a16="http://schemas.microsoft.com/office/drawing/2014/main" id="{2AF865A2-E037-314D-9B99-FB8D442F728F}"/>
              </a:ext>
            </a:extLst>
          </p:cNvPr>
          <p:cNvSpPr/>
          <p:nvPr/>
        </p:nvSpPr>
        <p:spPr>
          <a:xfrm>
            <a:off x="3318396" y="3833800"/>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256039" y="5288331"/>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256039" y="5625390"/>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6006840" y="3833800"/>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5944483" y="5288331"/>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5944483" y="5625390"/>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372149" y="3888920"/>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033716" y="3858394"/>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9" name="Text Placeholder 14">
            <a:extLst>
              <a:ext uri="{FF2B5EF4-FFF2-40B4-BE49-F238E27FC236}">
                <a16:creationId xmlns:a16="http://schemas.microsoft.com/office/drawing/2014/main" id="{82094920-3A78-064D-BC3A-EB2A419DA864}"/>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
        <p:nvSpPr>
          <p:cNvPr id="30" name="Oval 29">
            <a:extLst>
              <a:ext uri="{FF2B5EF4-FFF2-40B4-BE49-F238E27FC236}">
                <a16:creationId xmlns:a16="http://schemas.microsoft.com/office/drawing/2014/main" id="{32BD2BFB-FE1D-BD5E-D216-2F860C3106BC}"/>
              </a:ext>
            </a:extLst>
          </p:cNvPr>
          <p:cNvSpPr/>
          <p:nvPr/>
        </p:nvSpPr>
        <p:spPr>
          <a:xfrm>
            <a:off x="977444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3">
            <a:extLst>
              <a:ext uri="{FF2B5EF4-FFF2-40B4-BE49-F238E27FC236}">
                <a16:creationId xmlns:a16="http://schemas.microsoft.com/office/drawing/2014/main" id="{CF3BD7F8-E22D-271E-9984-4200EE619670}"/>
              </a:ext>
            </a:extLst>
          </p:cNvPr>
          <p:cNvSpPr>
            <a:spLocks noGrp="1"/>
          </p:cNvSpPr>
          <p:nvPr>
            <p:ph type="body" sz="quarter" idx="30" hasCustomPrompt="1"/>
          </p:nvPr>
        </p:nvSpPr>
        <p:spPr>
          <a:xfrm>
            <a:off x="971208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36" name="Text Placeholder 13">
            <a:extLst>
              <a:ext uri="{FF2B5EF4-FFF2-40B4-BE49-F238E27FC236}">
                <a16:creationId xmlns:a16="http://schemas.microsoft.com/office/drawing/2014/main" id="{CDBAB0B5-55A0-73A5-9DC4-0D8AEF566216}"/>
              </a:ext>
            </a:extLst>
          </p:cNvPr>
          <p:cNvSpPr>
            <a:spLocks noGrp="1"/>
          </p:cNvSpPr>
          <p:nvPr>
            <p:ph type="body" sz="quarter" idx="31" hasCustomPrompt="1"/>
          </p:nvPr>
        </p:nvSpPr>
        <p:spPr>
          <a:xfrm>
            <a:off x="971208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8" name="Picture Placeholder 22">
            <a:extLst>
              <a:ext uri="{FF2B5EF4-FFF2-40B4-BE49-F238E27FC236}">
                <a16:creationId xmlns:a16="http://schemas.microsoft.com/office/drawing/2014/main" id="{D3ED3A7D-454B-8F1C-3FE6-51A769C6084B}"/>
              </a:ext>
            </a:extLst>
          </p:cNvPr>
          <p:cNvSpPr>
            <a:spLocks noGrp="1"/>
          </p:cNvSpPr>
          <p:nvPr>
            <p:ph type="pic" sz="quarter" idx="32"/>
          </p:nvPr>
        </p:nvSpPr>
        <p:spPr>
          <a:xfrm>
            <a:off x="9801316" y="1355642"/>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9" name="Oval 38">
            <a:extLst>
              <a:ext uri="{FF2B5EF4-FFF2-40B4-BE49-F238E27FC236}">
                <a16:creationId xmlns:a16="http://schemas.microsoft.com/office/drawing/2014/main" id="{8FE0E58D-D3A8-AE2C-7005-78131ABD0E9A}"/>
              </a:ext>
            </a:extLst>
          </p:cNvPr>
          <p:cNvSpPr/>
          <p:nvPr/>
        </p:nvSpPr>
        <p:spPr>
          <a:xfrm>
            <a:off x="8535570" y="385839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3">
            <a:extLst>
              <a:ext uri="{FF2B5EF4-FFF2-40B4-BE49-F238E27FC236}">
                <a16:creationId xmlns:a16="http://schemas.microsoft.com/office/drawing/2014/main" id="{E77D8AF3-39ED-4887-3918-C2EF4124ED46}"/>
              </a:ext>
            </a:extLst>
          </p:cNvPr>
          <p:cNvSpPr>
            <a:spLocks noGrp="1"/>
          </p:cNvSpPr>
          <p:nvPr>
            <p:ph type="body" sz="quarter" idx="33" hasCustomPrompt="1"/>
          </p:nvPr>
        </p:nvSpPr>
        <p:spPr>
          <a:xfrm>
            <a:off x="8473213" y="5312925"/>
            <a:ext cx="1441450" cy="337059"/>
          </a:xfrm>
        </p:spPr>
        <p:txBody>
          <a:bodyPr>
            <a:normAutofit/>
          </a:bodyPr>
          <a:lstStyle>
            <a:lvl1pPr marL="0" indent="0" algn="ctr">
              <a:buNone/>
              <a:defRPr sz="1800" b="1">
                <a:latin typeface="+mj-lt"/>
              </a:defRPr>
            </a:lvl1pPr>
          </a:lstStyle>
          <a:p>
            <a:pPr lvl="0"/>
            <a:r>
              <a:rPr lang="en-US"/>
              <a:t>Joe Smith</a:t>
            </a:r>
          </a:p>
        </p:txBody>
      </p:sp>
      <p:sp>
        <p:nvSpPr>
          <p:cNvPr id="41" name="Text Placeholder 13">
            <a:extLst>
              <a:ext uri="{FF2B5EF4-FFF2-40B4-BE49-F238E27FC236}">
                <a16:creationId xmlns:a16="http://schemas.microsoft.com/office/drawing/2014/main" id="{BE3681C4-9DF8-FE2E-8625-D03F7FC9DA62}"/>
              </a:ext>
            </a:extLst>
          </p:cNvPr>
          <p:cNvSpPr>
            <a:spLocks noGrp="1"/>
          </p:cNvSpPr>
          <p:nvPr>
            <p:ph type="body" sz="quarter" idx="34" hasCustomPrompt="1"/>
          </p:nvPr>
        </p:nvSpPr>
        <p:spPr>
          <a:xfrm>
            <a:off x="8473213" y="564998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2" name="Picture Placeholder 22">
            <a:extLst>
              <a:ext uri="{FF2B5EF4-FFF2-40B4-BE49-F238E27FC236}">
                <a16:creationId xmlns:a16="http://schemas.microsoft.com/office/drawing/2014/main" id="{3A0BCF7C-DAD2-562D-EB7A-C44FF39ACF80}"/>
              </a:ext>
            </a:extLst>
          </p:cNvPr>
          <p:cNvSpPr>
            <a:spLocks noGrp="1"/>
          </p:cNvSpPr>
          <p:nvPr>
            <p:ph type="pic" sz="quarter" idx="35"/>
          </p:nvPr>
        </p:nvSpPr>
        <p:spPr>
          <a:xfrm>
            <a:off x="8562446" y="3882988"/>
            <a:ext cx="1262983" cy="1261407"/>
          </a:xfrm>
        </p:spPr>
        <p:txBody>
          <a:bodyPr anchor="ctr">
            <a:normAutofit/>
          </a:bodyPr>
          <a:lstStyle>
            <a:lvl1pPr marL="0" indent="0" algn="ctr">
              <a:buNone/>
              <a:defRPr sz="1200">
                <a:latin typeface="+mn-lt"/>
              </a:defRPr>
            </a:lvl1pPr>
          </a:lstStyle>
          <a:p>
            <a:r>
              <a:rPr lang="en-US"/>
              <a:t>Click icon to add picture</a:t>
            </a:r>
          </a:p>
        </p:txBody>
      </p:sp>
    </p:spTree>
    <p:extLst>
      <p:ext uri="{BB962C8B-B14F-4D97-AF65-F5344CB8AC3E}">
        <p14:creationId xmlns:p14="http://schemas.microsoft.com/office/powerpoint/2010/main" val="3341820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KS team of 4">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p:nvSpPr>
        <p:spPr>
          <a:xfrm>
            <a:off x="4614267"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7577157"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0"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0"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0" y="3984127"/>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1"/>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9" name="Oval 28">
            <a:extLst>
              <a:ext uri="{FF2B5EF4-FFF2-40B4-BE49-F238E27FC236}">
                <a16:creationId xmlns:a16="http://schemas.microsoft.com/office/drawing/2014/main" id="{F27B9E7A-ECA6-EC44-9199-B487B7BC066D}"/>
              </a:ext>
            </a:extLst>
          </p:cNvPr>
          <p:cNvSpPr/>
          <p:nvPr/>
        </p:nvSpPr>
        <p:spPr>
          <a:xfrm>
            <a:off x="4614267" y="1262505"/>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3">
            <a:extLst>
              <a:ext uri="{FF2B5EF4-FFF2-40B4-BE49-F238E27FC236}">
                <a16:creationId xmlns:a16="http://schemas.microsoft.com/office/drawing/2014/main" id="{D8404333-7DF7-864F-96E3-52CC5C91C46A}"/>
              </a:ext>
            </a:extLst>
          </p:cNvPr>
          <p:cNvSpPr>
            <a:spLocks noGrp="1"/>
          </p:cNvSpPr>
          <p:nvPr>
            <p:ph type="body" sz="quarter" idx="30" hasCustomPrompt="1"/>
          </p:nvPr>
        </p:nvSpPr>
        <p:spPr>
          <a:xfrm>
            <a:off x="4551910" y="2717036"/>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890D026B-10BC-3943-AE9F-A79DC8EBD4BC}"/>
              </a:ext>
            </a:extLst>
          </p:cNvPr>
          <p:cNvSpPr>
            <a:spLocks noGrp="1"/>
          </p:cNvSpPr>
          <p:nvPr>
            <p:ph type="body" sz="quarter" idx="31" hasCustomPrompt="1"/>
          </p:nvPr>
        </p:nvSpPr>
        <p:spPr>
          <a:xfrm>
            <a:off x="4551910" y="3054095"/>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6" name="Oval 35">
            <a:extLst>
              <a:ext uri="{FF2B5EF4-FFF2-40B4-BE49-F238E27FC236}">
                <a16:creationId xmlns:a16="http://schemas.microsoft.com/office/drawing/2014/main" id="{040591C8-6A15-1E43-B3F0-292808FCC2CE}"/>
              </a:ext>
            </a:extLst>
          </p:cNvPr>
          <p:cNvSpPr/>
          <p:nvPr/>
        </p:nvSpPr>
        <p:spPr>
          <a:xfrm>
            <a:off x="7577157" y="1216785"/>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3">
            <a:extLst>
              <a:ext uri="{FF2B5EF4-FFF2-40B4-BE49-F238E27FC236}">
                <a16:creationId xmlns:a16="http://schemas.microsoft.com/office/drawing/2014/main" id="{4BE95E2A-C044-0B4B-8218-1A4B793198B5}"/>
              </a:ext>
            </a:extLst>
          </p:cNvPr>
          <p:cNvSpPr>
            <a:spLocks noGrp="1"/>
          </p:cNvSpPr>
          <p:nvPr>
            <p:ph type="body" sz="quarter" idx="32" hasCustomPrompt="1"/>
          </p:nvPr>
        </p:nvSpPr>
        <p:spPr>
          <a:xfrm>
            <a:off x="7514800" y="2671316"/>
            <a:ext cx="1441450" cy="337059"/>
          </a:xfrm>
        </p:spPr>
        <p:txBody>
          <a:bodyPr>
            <a:normAutofit/>
          </a:bodyPr>
          <a:lstStyle>
            <a:lvl1pPr marL="0" indent="0" algn="ctr">
              <a:buNone/>
              <a:defRPr sz="1800" b="1">
                <a:latin typeface="+mj-lt"/>
              </a:defRPr>
            </a:lvl1pPr>
          </a:lstStyle>
          <a:p>
            <a:pPr lvl="0"/>
            <a:r>
              <a:rPr lang="en-US"/>
              <a:t>Joe Smith</a:t>
            </a:r>
          </a:p>
        </p:txBody>
      </p:sp>
      <p:sp>
        <p:nvSpPr>
          <p:cNvPr id="39" name="Text Placeholder 13">
            <a:extLst>
              <a:ext uri="{FF2B5EF4-FFF2-40B4-BE49-F238E27FC236}">
                <a16:creationId xmlns:a16="http://schemas.microsoft.com/office/drawing/2014/main" id="{2518A38A-BA10-D746-A7BD-1B2C9A807AD5}"/>
              </a:ext>
            </a:extLst>
          </p:cNvPr>
          <p:cNvSpPr>
            <a:spLocks noGrp="1"/>
          </p:cNvSpPr>
          <p:nvPr>
            <p:ph type="body" sz="quarter" idx="33" hasCustomPrompt="1"/>
          </p:nvPr>
        </p:nvSpPr>
        <p:spPr>
          <a:xfrm>
            <a:off x="7514800" y="3008375"/>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0" name="Picture Placeholder 22">
            <a:extLst>
              <a:ext uri="{FF2B5EF4-FFF2-40B4-BE49-F238E27FC236}">
                <a16:creationId xmlns:a16="http://schemas.microsoft.com/office/drawing/2014/main" id="{93CF8354-5EAD-2E49-B8BE-D7732BE6D257}"/>
              </a:ext>
            </a:extLst>
          </p:cNvPr>
          <p:cNvSpPr>
            <a:spLocks noGrp="1"/>
          </p:cNvSpPr>
          <p:nvPr>
            <p:ph type="pic" sz="quarter" idx="34"/>
          </p:nvPr>
        </p:nvSpPr>
        <p:spPr>
          <a:xfrm>
            <a:off x="4668020" y="1317625"/>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41" name="Picture Placeholder 22">
            <a:extLst>
              <a:ext uri="{FF2B5EF4-FFF2-40B4-BE49-F238E27FC236}">
                <a16:creationId xmlns:a16="http://schemas.microsoft.com/office/drawing/2014/main" id="{A59AFE14-B594-6346-83FA-56AFA68CF29F}"/>
              </a:ext>
            </a:extLst>
          </p:cNvPr>
          <p:cNvSpPr>
            <a:spLocks noGrp="1"/>
          </p:cNvSpPr>
          <p:nvPr>
            <p:ph type="pic" sz="quarter" idx="35"/>
          </p:nvPr>
        </p:nvSpPr>
        <p:spPr>
          <a:xfrm>
            <a:off x="7604033" y="1241379"/>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Text Placeholder 14">
            <a:extLst>
              <a:ext uri="{FF2B5EF4-FFF2-40B4-BE49-F238E27FC236}">
                <a16:creationId xmlns:a16="http://schemas.microsoft.com/office/drawing/2014/main" id="{CA29B6BC-B8B2-E941-B537-ADB4150EC6DB}"/>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322267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S team of 3">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p:nvSpPr>
        <p:spPr>
          <a:xfrm>
            <a:off x="3551586" y="2707386"/>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489229" y="4161917"/>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489229" y="4498976"/>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6514476" y="2661666"/>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6452119" y="4116197"/>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6452119" y="4453256"/>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605339" y="2762506"/>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541352" y="2686260"/>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Oval 23">
            <a:extLst>
              <a:ext uri="{FF2B5EF4-FFF2-40B4-BE49-F238E27FC236}">
                <a16:creationId xmlns:a16="http://schemas.microsoft.com/office/drawing/2014/main" id="{2A6D8C95-27E9-8F45-818E-2F0843B2C430}"/>
              </a:ext>
            </a:extLst>
          </p:cNvPr>
          <p:cNvSpPr/>
          <p:nvPr/>
        </p:nvSpPr>
        <p:spPr>
          <a:xfrm>
            <a:off x="9412493" y="265653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
            <a:extLst>
              <a:ext uri="{FF2B5EF4-FFF2-40B4-BE49-F238E27FC236}">
                <a16:creationId xmlns:a16="http://schemas.microsoft.com/office/drawing/2014/main" id="{7FE7F756-7570-F140-8312-956BF3629265}"/>
              </a:ext>
            </a:extLst>
          </p:cNvPr>
          <p:cNvSpPr>
            <a:spLocks noGrp="1"/>
          </p:cNvSpPr>
          <p:nvPr>
            <p:ph type="body" sz="quarter" idx="30" hasCustomPrompt="1"/>
          </p:nvPr>
        </p:nvSpPr>
        <p:spPr>
          <a:xfrm>
            <a:off x="9350136" y="4111069"/>
            <a:ext cx="1441450" cy="337059"/>
          </a:xfrm>
        </p:spPr>
        <p:txBody>
          <a:bodyPr>
            <a:normAutofit/>
          </a:bodyPr>
          <a:lstStyle>
            <a:lvl1pPr marL="0" indent="0" algn="ctr">
              <a:buNone/>
              <a:defRPr sz="1800" b="1">
                <a:latin typeface="+mj-lt"/>
              </a:defRPr>
            </a:lvl1pPr>
          </a:lstStyle>
          <a:p>
            <a:pPr lvl="0"/>
            <a:r>
              <a:rPr lang="en-US"/>
              <a:t>Joe Smith</a:t>
            </a:r>
          </a:p>
        </p:txBody>
      </p:sp>
      <p:sp>
        <p:nvSpPr>
          <p:cNvPr id="42" name="Text Placeholder 13">
            <a:extLst>
              <a:ext uri="{FF2B5EF4-FFF2-40B4-BE49-F238E27FC236}">
                <a16:creationId xmlns:a16="http://schemas.microsoft.com/office/drawing/2014/main" id="{82E33CB0-500F-D044-8439-EC55DD132013}"/>
              </a:ext>
            </a:extLst>
          </p:cNvPr>
          <p:cNvSpPr>
            <a:spLocks noGrp="1"/>
          </p:cNvSpPr>
          <p:nvPr>
            <p:ph type="body" sz="quarter" idx="31" hasCustomPrompt="1"/>
          </p:nvPr>
        </p:nvSpPr>
        <p:spPr>
          <a:xfrm>
            <a:off x="9350136" y="444812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3" name="Picture Placeholder 22">
            <a:extLst>
              <a:ext uri="{FF2B5EF4-FFF2-40B4-BE49-F238E27FC236}">
                <a16:creationId xmlns:a16="http://schemas.microsoft.com/office/drawing/2014/main" id="{B3FD885E-ADED-144B-A65F-9B975035F680}"/>
              </a:ext>
            </a:extLst>
          </p:cNvPr>
          <p:cNvSpPr>
            <a:spLocks noGrp="1"/>
          </p:cNvSpPr>
          <p:nvPr>
            <p:ph type="pic" sz="quarter" idx="32"/>
          </p:nvPr>
        </p:nvSpPr>
        <p:spPr>
          <a:xfrm>
            <a:off x="9439369" y="2675160"/>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0" name="Text Placeholder 14">
            <a:extLst>
              <a:ext uri="{FF2B5EF4-FFF2-40B4-BE49-F238E27FC236}">
                <a16:creationId xmlns:a16="http://schemas.microsoft.com/office/drawing/2014/main" id="{63547C5A-C03D-EB46-9422-5108E566FA4B}"/>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943930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KS_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1087437" y="1360487"/>
            <a:ext cx="10017125" cy="4822825"/>
          </a:xfrm>
        </p:spPr>
        <p:txBody>
          <a:bodyPr/>
          <a:lstStyle/>
          <a:p>
            <a:r>
              <a:rPr lang="en-US"/>
              <a:t>Click icon to add table</a:t>
            </a:r>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8" name="Text Placeholder 19">
            <a:extLst>
              <a:ext uri="{FF2B5EF4-FFF2-40B4-BE49-F238E27FC236}">
                <a16:creationId xmlns:a16="http://schemas.microsoft.com/office/drawing/2014/main" id="{274FB869-8675-414D-917E-3BC45E2C39E9}"/>
              </a:ext>
            </a:extLst>
          </p:cNvPr>
          <p:cNvSpPr>
            <a:spLocks noGrp="1"/>
          </p:cNvSpPr>
          <p:nvPr>
            <p:ph type="body" sz="quarter" idx="11"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1123826545"/>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S_List&amp;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5978769" y="1329470"/>
            <a:ext cx="5908431" cy="4822825"/>
          </a:xfrm>
        </p:spPr>
        <p:txBody>
          <a:bodyPr/>
          <a:lstStyle/>
          <a:p>
            <a:r>
              <a:rPr lang="en-US"/>
              <a:t>Click icon to add table</a:t>
            </a:r>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8" name="Text Placeholder 13">
            <a:extLst>
              <a:ext uri="{FF2B5EF4-FFF2-40B4-BE49-F238E27FC236}">
                <a16:creationId xmlns:a16="http://schemas.microsoft.com/office/drawing/2014/main" id="{48C05226-FBE7-49B1-A2EB-BB2128DEFB37}"/>
              </a:ext>
            </a:extLst>
          </p:cNvPr>
          <p:cNvSpPr>
            <a:spLocks noGrp="1"/>
          </p:cNvSpPr>
          <p:nvPr>
            <p:ph type="body" sz="quarter" idx="12" hasCustomPrompt="1"/>
          </p:nvPr>
        </p:nvSpPr>
        <p:spPr>
          <a:xfrm>
            <a:off x="552100" y="1328738"/>
            <a:ext cx="5174624"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00E26570-285B-5B4B-9F95-E671ABA520B2}"/>
              </a:ext>
            </a:extLst>
          </p:cNvPr>
          <p:cNvSpPr>
            <a:spLocks noGrp="1"/>
          </p:cNvSpPr>
          <p:nvPr>
            <p:ph type="body" sz="quarter" idx="13"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1181564419"/>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KS vertical list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2AEEB3-4F09-4F6C-86DF-92B165247362}"/>
              </a:ext>
            </a:extLst>
          </p:cNvPr>
          <p:cNvSpPr/>
          <p:nvPr/>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33ED4B-E353-472C-A99D-37BE56CF35F8}"/>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0" name="Text Placeholder 9">
            <a:extLst>
              <a:ext uri="{FF2B5EF4-FFF2-40B4-BE49-F238E27FC236}">
                <a16:creationId xmlns:a16="http://schemas.microsoft.com/office/drawing/2014/main" id="{BCA6BAF4-52FE-4AA8-978D-C15ED929EBB5}"/>
              </a:ext>
            </a:extLst>
          </p:cNvPr>
          <p:cNvSpPr>
            <a:spLocks noGrp="1"/>
          </p:cNvSpPr>
          <p:nvPr>
            <p:ph type="body" sz="quarter" idx="10" hasCustomPrompt="1"/>
          </p:nvPr>
        </p:nvSpPr>
        <p:spPr>
          <a:xfrm>
            <a:off x="1160463" y="1104805"/>
            <a:ext cx="3281362" cy="538163"/>
          </a:xfrm>
        </p:spPr>
        <p:txBody>
          <a:bodyPr>
            <a:normAutofit/>
          </a:bodyPr>
          <a:lstStyle>
            <a:lvl1pPr marL="0" indent="0" algn="r">
              <a:buNone/>
              <a:defRPr sz="3000">
                <a:solidFill>
                  <a:srgbClr val="004876"/>
                </a:solidFill>
                <a:latin typeface="+mj-lt"/>
              </a:defRPr>
            </a:lvl1pPr>
          </a:lstStyle>
          <a:p>
            <a:pPr lvl="0"/>
            <a:r>
              <a:rPr lang="en-US"/>
              <a:t>Title</a:t>
            </a:r>
          </a:p>
        </p:txBody>
      </p:sp>
      <p:sp>
        <p:nvSpPr>
          <p:cNvPr id="12" name="Text Placeholder 11">
            <a:extLst>
              <a:ext uri="{FF2B5EF4-FFF2-40B4-BE49-F238E27FC236}">
                <a16:creationId xmlns:a16="http://schemas.microsoft.com/office/drawing/2014/main" id="{5F63DA70-1E81-4F6F-8245-485D7614320D}"/>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3">
            <a:extLst>
              <a:ext uri="{FF2B5EF4-FFF2-40B4-BE49-F238E27FC236}">
                <a16:creationId xmlns:a16="http://schemas.microsoft.com/office/drawing/2014/main" id="{5C22C624-565D-42C0-896F-E5B910EDA6F1}"/>
              </a:ext>
            </a:extLst>
          </p:cNvPr>
          <p:cNvSpPr>
            <a:spLocks noGrp="1"/>
          </p:cNvSpPr>
          <p:nvPr>
            <p:ph type="body" sz="quarter" idx="12" hasCustomPrompt="1"/>
          </p:nvPr>
        </p:nvSpPr>
        <p:spPr>
          <a:xfrm>
            <a:off x="4790844" y="1176338"/>
            <a:ext cx="5643563"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 name="Rectangle 1">
            <a:extLst>
              <a:ext uri="{FF2B5EF4-FFF2-40B4-BE49-F238E27FC236}">
                <a16:creationId xmlns:a16="http://schemas.microsoft.com/office/drawing/2014/main" id="{45D8891E-D8CB-876B-BF5D-8CE56AF4AA73}"/>
              </a:ext>
            </a:extLst>
          </p:cNvPr>
          <p:cNvSpPr/>
          <p:nvPr userDrawn="1"/>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B1155A-B4AF-9611-72F4-7F9DC7F2BA06}"/>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462481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KS_Next step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97728D1-FF4C-D848-A5E6-D635980E749E}"/>
              </a:ext>
            </a:extLst>
          </p:cNvPr>
          <p:cNvSpPr txBox="1">
            <a:spLocks/>
          </p:cNvSpPr>
          <p:nvPr/>
        </p:nvSpPr>
        <p:spPr>
          <a:xfrm>
            <a:off x="947057" y="1110834"/>
            <a:ext cx="3494362" cy="4930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a:solidFill>
                  <a:srgbClr val="004876"/>
                </a:solidFill>
                <a:latin typeface="Source Sans Pro SemiBold" panose="020B0503030403020204" pitchFamily="34" charset="0"/>
                <a:ea typeface="Helvetica Neue" panose="02000503000000020004" pitchFamily="2" charset="0"/>
                <a:cs typeface="Helvetica Neue" panose="02000503000000020004" pitchFamily="2" charset="0"/>
              </a:rPr>
              <a:t>Next Steps</a:t>
            </a:r>
            <a:br>
              <a:rPr lang="en-US" sz="3200" b="1">
                <a:solidFill>
                  <a:srgbClr val="004876"/>
                </a:solidFill>
                <a:latin typeface="Source Sans Pro SemiBold" panose="020B0503030403020204" pitchFamily="34" charset="0"/>
                <a:ea typeface="Helvetica Neue" panose="02000503000000020004" pitchFamily="2" charset="0"/>
                <a:cs typeface="Helvetica Neue" panose="02000503000000020004" pitchFamily="2" charset="0"/>
              </a:rPr>
            </a:br>
            <a:endParaRPr lang="en-US" sz="2000">
              <a:solidFill>
                <a:srgbClr val="004876"/>
              </a:solidFill>
              <a:latin typeface="Source Sans Pro Light" panose="020B0403030403020204" pitchFamily="34"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67952BF8-620A-9248-A71B-2A2E1A0D4B34}"/>
              </a:ext>
            </a:extLst>
          </p:cNvPr>
          <p:cNvSpPr/>
          <p:nvPr/>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C21A708-C1EF-3642-920C-25137A3A95DB}"/>
              </a:ext>
            </a:extLst>
          </p:cNvPr>
          <p:cNvGrpSpPr/>
          <p:nvPr/>
        </p:nvGrpSpPr>
        <p:grpSpPr>
          <a:xfrm>
            <a:off x="662709" y="2835193"/>
            <a:ext cx="1188720" cy="1188720"/>
            <a:chOff x="628786" y="2716441"/>
            <a:chExt cx="1188720" cy="1188720"/>
          </a:xfrm>
        </p:grpSpPr>
        <p:sp>
          <p:nvSpPr>
            <p:cNvPr id="7" name="Oval 6">
              <a:extLst>
                <a:ext uri="{FF2B5EF4-FFF2-40B4-BE49-F238E27FC236}">
                  <a16:creationId xmlns:a16="http://schemas.microsoft.com/office/drawing/2014/main" id="{431D3D77-C593-D44C-9F12-60BC9A623733}"/>
                </a:ext>
              </a:extLst>
            </p:cNvPr>
            <p:cNvSpPr/>
            <p:nvPr/>
          </p:nvSpPr>
          <p:spPr>
            <a:xfrm>
              <a:off x="628786" y="2716441"/>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8" name="Graphic 7" descr="Shoe footprints outline">
              <a:extLst>
                <a:ext uri="{FF2B5EF4-FFF2-40B4-BE49-F238E27FC236}">
                  <a16:creationId xmlns:a16="http://schemas.microsoft.com/office/drawing/2014/main" id="{E7E040DE-4085-4343-A2B8-6786C5BF93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4526" y="2898152"/>
              <a:ext cx="777240" cy="777240"/>
            </a:xfrm>
            <a:prstGeom prst="rect">
              <a:avLst/>
            </a:prstGeom>
          </p:spPr>
        </p:pic>
      </p:grpSp>
      <p:sp>
        <p:nvSpPr>
          <p:cNvPr id="9" name="Text Placeholder 11">
            <a:extLst>
              <a:ext uri="{FF2B5EF4-FFF2-40B4-BE49-F238E27FC236}">
                <a16:creationId xmlns:a16="http://schemas.microsoft.com/office/drawing/2014/main" id="{5989C32D-3920-494A-88C4-B35075A9103A}"/>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0" name="Text Placeholder 13">
            <a:extLst>
              <a:ext uri="{FF2B5EF4-FFF2-40B4-BE49-F238E27FC236}">
                <a16:creationId xmlns:a16="http://schemas.microsoft.com/office/drawing/2014/main" id="{3048E1CF-55F9-8044-AB45-F7B4204437DC}"/>
              </a:ext>
            </a:extLst>
          </p:cNvPr>
          <p:cNvSpPr>
            <a:spLocks noGrp="1"/>
          </p:cNvSpPr>
          <p:nvPr>
            <p:ph type="body" sz="quarter" idx="12" hasCustomPrompt="1"/>
          </p:nvPr>
        </p:nvSpPr>
        <p:spPr>
          <a:xfrm>
            <a:off x="4790844" y="1176338"/>
            <a:ext cx="5643563"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1" name="TextBox 10">
            <a:extLst>
              <a:ext uri="{FF2B5EF4-FFF2-40B4-BE49-F238E27FC236}">
                <a16:creationId xmlns:a16="http://schemas.microsoft.com/office/drawing/2014/main" id="{A21D307A-959A-494F-9380-1A6746044BC2}"/>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253225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S Table of Contents">
    <p:spTree>
      <p:nvGrpSpPr>
        <p:cNvPr id="1" name=""/>
        <p:cNvGrpSpPr/>
        <p:nvPr/>
      </p:nvGrpSpPr>
      <p:grpSpPr>
        <a:xfrm>
          <a:off x="0" y="0"/>
          <a:ext cx="0" cy="0"/>
          <a:chOff x="0" y="0"/>
          <a:chExt cx="0" cy="0"/>
        </a:xfrm>
      </p:grpSpPr>
      <p:pic>
        <p:nvPicPr>
          <p:cNvPr id="4" name="Picture 3" descr="Background pattern&#10;&#10;Description automatically generated with medium confidence">
            <a:extLst>
              <a:ext uri="{FF2B5EF4-FFF2-40B4-BE49-F238E27FC236}">
                <a16:creationId xmlns:a16="http://schemas.microsoft.com/office/drawing/2014/main" id="{ECC05AE1-5D76-584A-BF76-620010751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16"/>
            <a:ext cx="12234809" cy="6890431"/>
          </a:xfrm>
          <a:prstGeom prst="rect">
            <a:avLst/>
          </a:prstGeom>
        </p:spPr>
      </p:pic>
      <p:sp>
        <p:nvSpPr>
          <p:cNvPr id="6" name="Text Placeholder 5">
            <a:extLst>
              <a:ext uri="{FF2B5EF4-FFF2-40B4-BE49-F238E27FC236}">
                <a16:creationId xmlns:a16="http://schemas.microsoft.com/office/drawing/2014/main" id="{27076E53-907A-C431-C067-48766D4E729C}"/>
              </a:ext>
            </a:extLst>
          </p:cNvPr>
          <p:cNvSpPr>
            <a:spLocks noGrp="1"/>
          </p:cNvSpPr>
          <p:nvPr>
            <p:ph type="body" sz="quarter" idx="10" hasCustomPrompt="1"/>
          </p:nvPr>
        </p:nvSpPr>
        <p:spPr>
          <a:xfrm>
            <a:off x="6088612" y="1620599"/>
            <a:ext cx="5388864" cy="4154558"/>
          </a:xfrm>
        </p:spPr>
        <p:txBody>
          <a:bodyPr>
            <a:normAutofit/>
          </a:bodyPr>
          <a:lstStyle>
            <a:lvl1pPr marL="0" marR="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lang="en-US" sz="1800" b="0" i="0" smtClean="0">
                <a:solidFill>
                  <a:srgbClr val="004876"/>
                </a:solidFill>
                <a:effectLst/>
                <a:latin typeface="Source Sans Pro" panose="020B0503030403020204" pitchFamily="34" charset="0"/>
                <a:ea typeface="Source Sans Pro" panose="020B0503030403020204" pitchFamily="34" charset="0"/>
              </a:defRPr>
            </a:lvl1pPr>
          </a:lstStyle>
          <a:p>
            <a:pPr rtl="0" fontAlgn="base"/>
            <a:r>
              <a:rPr lang="en-US" b="1" i="0" u="none" strike="noStrike">
                <a:solidFill>
                  <a:srgbClr val="38567B"/>
                </a:solidFill>
                <a:effectLst/>
                <a:latin typeface="Source Sans Pro Light" panose="020B0403030403020204" pitchFamily="34" charset="0"/>
              </a:rPr>
              <a:t>  1</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1</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2</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2</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3</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3</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4</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4</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5</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5</a:t>
            </a:r>
            <a:endParaRPr lang="en-US"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  6</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6</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7</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7</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  8</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8</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  9</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9</a:t>
            </a:r>
            <a:endParaRPr lang="en-US"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10</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10</a:t>
            </a:r>
            <a:endParaRPr lang="en-US"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11</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11</a:t>
            </a:r>
            <a:endParaRPr lang="en-US" b="0" i="0">
              <a:solidFill>
                <a:srgbClr val="000000"/>
              </a:solidFill>
              <a:effectLst/>
              <a:latin typeface="Segoe UI" panose="020B0502040204020203" pitchFamily="34" charset="0"/>
            </a:endParaRPr>
          </a:p>
        </p:txBody>
      </p:sp>
      <p:sp>
        <p:nvSpPr>
          <p:cNvPr id="11" name="TextBox 10">
            <a:extLst>
              <a:ext uri="{FF2B5EF4-FFF2-40B4-BE49-F238E27FC236}">
                <a16:creationId xmlns:a16="http://schemas.microsoft.com/office/drawing/2014/main" id="{75097019-9230-70BF-312C-16B8D50FC0D6}"/>
              </a:ext>
            </a:extLst>
          </p:cNvPr>
          <p:cNvSpPr txBox="1"/>
          <p:nvPr/>
        </p:nvSpPr>
        <p:spPr>
          <a:xfrm>
            <a:off x="455908" y="463296"/>
            <a:ext cx="2714012" cy="1600438"/>
          </a:xfrm>
          <a:prstGeom prst="rect">
            <a:avLst/>
          </a:prstGeom>
          <a:noFill/>
        </p:spPr>
        <p:txBody>
          <a:bodyPr wrap="square" rtlCol="0">
            <a:spAutoFit/>
          </a:bodyPr>
          <a:lstStyle/>
          <a:p>
            <a:pPr lvl="0">
              <a:lnSpc>
                <a:spcPct val="100000"/>
              </a:lnSpc>
            </a:pPr>
            <a:r>
              <a:rPr lang="en-US" sz="4000" b="0" i="0" u="none" strike="noStrike">
                <a:solidFill>
                  <a:srgbClr val="FFFFFF"/>
                </a:solidFill>
                <a:effectLst/>
                <a:latin typeface="+mj-lt"/>
                <a:ea typeface="Source Sans Pro" panose="020B0503030403020204" pitchFamily="34" charset="0"/>
              </a:rPr>
              <a:t>Table of </a:t>
            </a:r>
            <a:r>
              <a:rPr lang="en-US" sz="4000" b="0" i="0">
                <a:solidFill>
                  <a:srgbClr val="000000"/>
                </a:solidFill>
                <a:effectLst/>
                <a:latin typeface="+mj-lt"/>
                <a:ea typeface="Source Sans Pro" panose="020B0503030403020204" pitchFamily="34" charset="0"/>
              </a:rPr>
              <a:t>​</a:t>
            </a:r>
            <a:br>
              <a:rPr lang="en-US" sz="4000" b="0" i="0">
                <a:solidFill>
                  <a:srgbClr val="000000"/>
                </a:solidFill>
                <a:effectLst/>
                <a:latin typeface="+mj-lt"/>
                <a:ea typeface="Source Sans Pro" panose="020B0503030403020204" pitchFamily="34" charset="0"/>
              </a:rPr>
            </a:br>
            <a:r>
              <a:rPr lang="en-US" sz="4000" b="0" i="0" u="none" strike="noStrike">
                <a:solidFill>
                  <a:srgbClr val="FFFFFF"/>
                </a:solidFill>
                <a:effectLst/>
                <a:latin typeface="+mj-lt"/>
                <a:ea typeface="Source Sans Pro" panose="020B0503030403020204" pitchFamily="34" charset="0"/>
              </a:rPr>
              <a:t>Contents</a:t>
            </a:r>
            <a:endParaRPr lang="en-US" sz="4000">
              <a:latin typeface="+mj-lt"/>
              <a:ea typeface="Source Sans Pro" panose="020B0503030403020204" pitchFamily="34" charset="0"/>
            </a:endParaRPr>
          </a:p>
          <a:p>
            <a:endParaRPr lang="en-US"/>
          </a:p>
        </p:txBody>
      </p:sp>
    </p:spTree>
    <p:extLst>
      <p:ext uri="{BB962C8B-B14F-4D97-AF65-F5344CB8AC3E}">
        <p14:creationId xmlns:p14="http://schemas.microsoft.com/office/powerpoint/2010/main" val="4084530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KS_Grey backgroun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004876"/>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 Placeholder 19">
            <a:extLst>
              <a:ext uri="{FF2B5EF4-FFF2-40B4-BE49-F238E27FC236}">
                <a16:creationId xmlns:a16="http://schemas.microsoft.com/office/drawing/2014/main" id="{782AC7E2-FD97-6B49-A5E0-29FA4337BD64}"/>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8" name="Text Placeholder 13">
            <a:extLst>
              <a:ext uri="{FF2B5EF4-FFF2-40B4-BE49-F238E27FC236}">
                <a16:creationId xmlns:a16="http://schemas.microsoft.com/office/drawing/2014/main" id="{2029948F-9842-4214-B4A2-549D9335FC9F}"/>
              </a:ext>
            </a:extLst>
          </p:cNvPr>
          <p:cNvSpPr>
            <a:spLocks noGrp="1"/>
          </p:cNvSpPr>
          <p:nvPr>
            <p:ph type="body" sz="quarter" idx="12" hasCustomPrompt="1"/>
          </p:nvPr>
        </p:nvSpPr>
        <p:spPr>
          <a:xfrm>
            <a:off x="552099" y="1328738"/>
            <a:ext cx="10515599" cy="4505326"/>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827503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KS 1 List Card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p:nvSpPr>
        <p:spPr>
          <a:xfrm>
            <a:off x="2"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5E4FF89-FFCA-421A-8CF6-B82843A6DB5A}"/>
              </a:ext>
            </a:extLst>
          </p:cNvPr>
          <p:cNvSpPr/>
          <p:nvPr/>
        </p:nvSpPr>
        <p:spPr>
          <a:xfrm>
            <a:off x="647700" y="1302719"/>
            <a:ext cx="5029200" cy="4294692"/>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lvl="0">
              <a:defRPr/>
            </a:pPr>
            <a:endParaRPr lang="en-US" sz="1400">
              <a:solidFill>
                <a:schemeClr val="tx1">
                  <a:lumMod val="65000"/>
                  <a:lumOff val="35000"/>
                </a:schemeClr>
              </a:solidFill>
              <a:latin typeface="Source Sans Pro" panose="020B0503030403020204" pitchFamily="34" charset="0"/>
              <a:ea typeface="Roboto" panose="02000000000000000000" pitchFamily="2" charset="0"/>
              <a:cs typeface="Roboto" panose="02000000000000000000" pitchFamily="2" charset="0"/>
            </a:endParaRPr>
          </a:p>
        </p:txBody>
      </p:sp>
      <p:sp>
        <p:nvSpPr>
          <p:cNvPr id="11" name="Text Placeholder 13">
            <a:extLst>
              <a:ext uri="{FF2B5EF4-FFF2-40B4-BE49-F238E27FC236}">
                <a16:creationId xmlns:a16="http://schemas.microsoft.com/office/drawing/2014/main" id="{1AE99AB6-2DD3-4045-92BE-D74C67E92C12}"/>
              </a:ext>
            </a:extLst>
          </p:cNvPr>
          <p:cNvSpPr>
            <a:spLocks noGrp="1"/>
          </p:cNvSpPr>
          <p:nvPr>
            <p:ph type="body" sz="quarter" idx="12" hasCustomPrompt="1"/>
          </p:nvPr>
        </p:nvSpPr>
        <p:spPr>
          <a:xfrm>
            <a:off x="887525" y="2198077"/>
            <a:ext cx="4481644" cy="3177198"/>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2" name="Text Placeholder 2">
            <a:extLst>
              <a:ext uri="{FF2B5EF4-FFF2-40B4-BE49-F238E27FC236}">
                <a16:creationId xmlns:a16="http://schemas.microsoft.com/office/drawing/2014/main" id="{B369730A-BDE0-42C1-83C0-D6218291B5B2}"/>
              </a:ext>
            </a:extLst>
          </p:cNvPr>
          <p:cNvSpPr>
            <a:spLocks noGrp="1"/>
          </p:cNvSpPr>
          <p:nvPr>
            <p:ph type="body" sz="quarter" idx="13" hasCustomPrompt="1"/>
          </p:nvPr>
        </p:nvSpPr>
        <p:spPr>
          <a:xfrm>
            <a:off x="89157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13" name="Text Placeholder 2">
            <a:extLst>
              <a:ext uri="{FF2B5EF4-FFF2-40B4-BE49-F238E27FC236}">
                <a16:creationId xmlns:a16="http://schemas.microsoft.com/office/drawing/2014/main" id="{98F632C9-B1E8-4B0C-ADD5-788543845248}"/>
              </a:ext>
            </a:extLst>
          </p:cNvPr>
          <p:cNvSpPr>
            <a:spLocks noGrp="1"/>
          </p:cNvSpPr>
          <p:nvPr>
            <p:ph type="body" sz="quarter" idx="14" hasCustomPrompt="1"/>
          </p:nvPr>
        </p:nvSpPr>
        <p:spPr>
          <a:xfrm>
            <a:off x="89157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4920131-66A1-3447-9782-1BBEB8E426F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3968987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KS 2 Lists Layou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F9ED6BF-1CF9-447B-9C57-3F4AFCE4D8D0}"/>
              </a:ext>
            </a:extLst>
          </p:cNvPr>
          <p:cNvSpPr/>
          <p:nvPr/>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0EAD7A-C09F-4E13-862A-92DE6804B54F}"/>
              </a:ext>
            </a:extLst>
          </p:cNvPr>
          <p:cNvSpPr/>
          <p:nvPr/>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998899"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1002950"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1002950"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7006965"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701101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701101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283B219-E23C-574F-A8C4-657709BD978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955050977"/>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KS 2 Lists Activity Layou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F9ED6BF-1CF9-447B-9C57-3F4AFCE4D8D0}"/>
              </a:ext>
            </a:extLst>
          </p:cNvPr>
          <p:cNvSpPr/>
          <p:nvPr/>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0EAD7A-C09F-4E13-862A-92DE6804B54F}"/>
              </a:ext>
            </a:extLst>
          </p:cNvPr>
          <p:cNvSpPr/>
          <p:nvPr/>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552099" y="2198077"/>
            <a:ext cx="3803035" cy="3684522"/>
          </a:xfrm>
        </p:spPr>
        <p:txBody>
          <a:bodyPr anchor="t">
            <a:normAutofit/>
          </a:bodyPr>
          <a:lstStyle>
            <a:lvl1pPr marL="285750" indent="-285750">
              <a:buFont typeface="Arial" panose="020B0604020202020204" pitchFamily="34" charset="0"/>
              <a:buChar char="•"/>
              <a:defRPr sz="1600">
                <a:solidFill>
                  <a:srgbClr val="004876"/>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6096001" y="2198077"/>
            <a:ext cx="4267200" cy="3684522"/>
          </a:xfrm>
        </p:spPr>
        <p:txBody>
          <a:bodyPr anchor="t">
            <a:normAutofit/>
          </a:bodyPr>
          <a:lstStyle>
            <a:lvl1pPr marL="285750" indent="-285750">
              <a:buFont typeface="Arial" panose="020B0604020202020204" pitchFamily="34" charset="0"/>
              <a:buChar char="•"/>
              <a:defRPr sz="1600">
                <a:solidFill>
                  <a:srgbClr val="004876"/>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4" name="Text Placeholder 19">
            <a:extLst>
              <a:ext uri="{FF2B5EF4-FFF2-40B4-BE49-F238E27FC236}">
                <a16:creationId xmlns:a16="http://schemas.microsoft.com/office/drawing/2014/main" id="{E283B219-E23C-574F-A8C4-657709BD978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pic>
        <p:nvPicPr>
          <p:cNvPr id="15" name="Graphic 14">
            <a:extLst>
              <a:ext uri="{FF2B5EF4-FFF2-40B4-BE49-F238E27FC236}">
                <a16:creationId xmlns:a16="http://schemas.microsoft.com/office/drawing/2014/main" id="{CDB65B57-6200-DD42-AA9A-32F93EA79F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5080" y="777239"/>
            <a:ext cx="274320" cy="274320"/>
          </a:xfrm>
          <a:prstGeom prst="rect">
            <a:avLst/>
          </a:prstGeom>
        </p:spPr>
      </p:pic>
      <p:sp>
        <p:nvSpPr>
          <p:cNvPr id="16" name="Rounded Rectangle 15">
            <a:extLst>
              <a:ext uri="{FF2B5EF4-FFF2-40B4-BE49-F238E27FC236}">
                <a16:creationId xmlns:a16="http://schemas.microsoft.com/office/drawing/2014/main" id="{B0E050EB-318A-1A4B-8B3A-9210A2F8B396}"/>
              </a:ext>
            </a:extLst>
          </p:cNvPr>
          <p:cNvSpPr/>
          <p:nvPr/>
        </p:nvSpPr>
        <p:spPr>
          <a:xfrm>
            <a:off x="9064429" y="733028"/>
            <a:ext cx="2682093" cy="362743"/>
          </a:xfrm>
          <a:prstGeom prst="roundRect">
            <a:avLst>
              <a:gd name="adj" fmla="val 50000"/>
            </a:avLst>
          </a:prstGeom>
          <a:noFill/>
          <a:ln>
            <a:solidFill>
              <a:srgbClr val="7B9D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3C4A35BA-8BE3-6142-AAFE-A718780D1FFA}"/>
              </a:ext>
            </a:extLst>
          </p:cNvPr>
          <p:cNvSpPr txBox="1">
            <a:spLocks/>
          </p:cNvSpPr>
          <p:nvPr/>
        </p:nvSpPr>
        <p:spPr>
          <a:xfrm>
            <a:off x="9064430" y="785018"/>
            <a:ext cx="1129673" cy="2587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ACTIVITY</a:t>
            </a:r>
          </a:p>
        </p:txBody>
      </p:sp>
      <p:sp>
        <p:nvSpPr>
          <p:cNvPr id="22" name="Text Placeholder 9">
            <a:extLst>
              <a:ext uri="{FF2B5EF4-FFF2-40B4-BE49-F238E27FC236}">
                <a16:creationId xmlns:a16="http://schemas.microsoft.com/office/drawing/2014/main" id="{A2D38FB3-3F0F-654F-982B-5B02788E2269}"/>
              </a:ext>
            </a:extLst>
          </p:cNvPr>
          <p:cNvSpPr txBox="1">
            <a:spLocks/>
          </p:cNvSpPr>
          <p:nvPr/>
        </p:nvSpPr>
        <p:spPr>
          <a:xfrm>
            <a:off x="10327809" y="785018"/>
            <a:ext cx="612528" cy="2587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lumMod val="85000"/>
                    <a:lumOff val="15000"/>
                  </a:schemeClr>
                </a:solidFill>
                <a:latin typeface="+mn-lt"/>
              </a:rPr>
              <a:t>TIME:</a:t>
            </a:r>
          </a:p>
        </p:txBody>
      </p:sp>
      <p:sp>
        <p:nvSpPr>
          <p:cNvPr id="4" name="Text Placeholder 3">
            <a:extLst>
              <a:ext uri="{FF2B5EF4-FFF2-40B4-BE49-F238E27FC236}">
                <a16:creationId xmlns:a16="http://schemas.microsoft.com/office/drawing/2014/main" id="{643CF90F-7A86-5647-A6D9-2024F3A890EB}"/>
              </a:ext>
            </a:extLst>
          </p:cNvPr>
          <p:cNvSpPr>
            <a:spLocks noGrp="1"/>
          </p:cNvSpPr>
          <p:nvPr>
            <p:ph type="body" sz="quarter" idx="20" hasCustomPrompt="1"/>
          </p:nvPr>
        </p:nvSpPr>
        <p:spPr>
          <a:xfrm>
            <a:off x="10789414" y="777875"/>
            <a:ext cx="724445" cy="265113"/>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XX MIN</a:t>
            </a:r>
          </a:p>
        </p:txBody>
      </p:sp>
      <p:sp>
        <p:nvSpPr>
          <p:cNvPr id="6" name="TextBox 5">
            <a:extLst>
              <a:ext uri="{FF2B5EF4-FFF2-40B4-BE49-F238E27FC236}">
                <a16:creationId xmlns:a16="http://schemas.microsoft.com/office/drawing/2014/main" id="{BFA970E3-DC2A-264E-9C1D-EC9D51CC0549}"/>
              </a:ext>
            </a:extLst>
          </p:cNvPr>
          <p:cNvSpPr txBox="1"/>
          <p:nvPr/>
        </p:nvSpPr>
        <p:spPr>
          <a:xfrm>
            <a:off x="6095999" y="1751802"/>
            <a:ext cx="2605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4876"/>
                </a:solidFill>
                <a:latin typeface="+mj-lt"/>
              </a:rPr>
              <a:t>Our Acceptance Criteria:</a:t>
            </a:r>
          </a:p>
        </p:txBody>
      </p:sp>
    </p:spTree>
    <p:extLst>
      <p:ext uri="{BB962C8B-B14F-4D97-AF65-F5344CB8AC3E}">
        <p14:creationId xmlns:p14="http://schemas.microsoft.com/office/powerpoint/2010/main" val="3521154250"/>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KS 3 Lis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EAD7A-C09F-4E13-862A-92DE6804B54F}"/>
              </a:ext>
            </a:extLst>
          </p:cNvPr>
          <p:cNvSpPr/>
          <p:nvPr/>
        </p:nvSpPr>
        <p:spPr>
          <a:xfrm>
            <a:off x="2"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23B4F3F-D801-4D97-8F62-0F907053F9AE}"/>
              </a:ext>
            </a:extLst>
          </p:cNvPr>
          <p:cNvSpPr/>
          <p:nvPr/>
        </p:nvSpPr>
        <p:spPr>
          <a:xfrm>
            <a:off x="4069178" y="1112446"/>
            <a:ext cx="4053645" cy="5440754"/>
          </a:xfrm>
          <a:prstGeom prst="rect">
            <a:avLst/>
          </a:prstGeom>
          <a:solidFill>
            <a:srgbClr val="D9D9D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336541"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340592"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340592"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8" name="Text Placeholder 13">
            <a:extLst>
              <a:ext uri="{FF2B5EF4-FFF2-40B4-BE49-F238E27FC236}">
                <a16:creationId xmlns:a16="http://schemas.microsoft.com/office/drawing/2014/main" id="{08FBDDC9-489D-4CAB-B3BF-4E44EE85FCE9}"/>
              </a:ext>
            </a:extLst>
          </p:cNvPr>
          <p:cNvSpPr>
            <a:spLocks noGrp="1"/>
          </p:cNvSpPr>
          <p:nvPr>
            <p:ph type="body" sz="quarter" idx="15" hasCustomPrompt="1"/>
          </p:nvPr>
        </p:nvSpPr>
        <p:spPr>
          <a:xfrm>
            <a:off x="4457194"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9" name="Text Placeholder 2">
            <a:extLst>
              <a:ext uri="{FF2B5EF4-FFF2-40B4-BE49-F238E27FC236}">
                <a16:creationId xmlns:a16="http://schemas.microsoft.com/office/drawing/2014/main" id="{3952A338-5639-4E63-8086-538999CD82A3}"/>
              </a:ext>
            </a:extLst>
          </p:cNvPr>
          <p:cNvSpPr>
            <a:spLocks noGrp="1"/>
          </p:cNvSpPr>
          <p:nvPr>
            <p:ph type="body" sz="quarter" idx="16" hasCustomPrompt="1"/>
          </p:nvPr>
        </p:nvSpPr>
        <p:spPr>
          <a:xfrm>
            <a:off x="4461245"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0" name="Text Placeholder 2">
            <a:extLst>
              <a:ext uri="{FF2B5EF4-FFF2-40B4-BE49-F238E27FC236}">
                <a16:creationId xmlns:a16="http://schemas.microsoft.com/office/drawing/2014/main" id="{558BD8FB-27A5-497E-8B95-51CE7B2C9486}"/>
              </a:ext>
            </a:extLst>
          </p:cNvPr>
          <p:cNvSpPr>
            <a:spLocks noGrp="1"/>
          </p:cNvSpPr>
          <p:nvPr>
            <p:ph type="body" sz="quarter" idx="17" hasCustomPrompt="1"/>
          </p:nvPr>
        </p:nvSpPr>
        <p:spPr>
          <a:xfrm>
            <a:off x="4461245"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8443035"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844708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844708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2" name="Text Placeholder 19">
            <a:extLst>
              <a:ext uri="{FF2B5EF4-FFF2-40B4-BE49-F238E27FC236}">
                <a16:creationId xmlns:a16="http://schemas.microsoft.com/office/drawing/2014/main" id="{1C6A2F0B-7C4A-C041-A032-B6E85C568DB2}"/>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724235849"/>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66AF1-84BA-4769-A3F8-3A04FEEB4BC6}"/>
              </a:ext>
            </a:extLst>
          </p:cNvPr>
          <p:cNvPicPr>
            <a:picLocks noChangeAspect="1"/>
          </p:cNvPicPr>
          <p:nvPr/>
        </p:nvPicPr>
        <p:blipFill rotWithShape="1">
          <a:blip r:embed="rId2"/>
          <a:srcRect l="-56174" r="38207"/>
          <a:stretch/>
        </p:blipFill>
        <p:spPr>
          <a:xfrm>
            <a:off x="-5555545" y="0"/>
            <a:ext cx="11651545" cy="6858000"/>
          </a:xfrm>
          <a:prstGeom prst="flowChartManualOperation">
            <a:avLst/>
          </a:prstGeom>
          <a:effectLst>
            <a:innerShdw blurRad="444500" dist="317500">
              <a:prstClr val="black">
                <a:alpha val="50000"/>
              </a:prstClr>
            </a:innerShdw>
          </a:effectLst>
        </p:spPr>
      </p:pic>
      <p:grpSp>
        <p:nvGrpSpPr>
          <p:cNvPr id="6" name="Group 5">
            <a:extLst>
              <a:ext uri="{FF2B5EF4-FFF2-40B4-BE49-F238E27FC236}">
                <a16:creationId xmlns:a16="http://schemas.microsoft.com/office/drawing/2014/main" id="{5FBFA6AD-96BC-4E39-A149-7904307018C7}"/>
              </a:ext>
            </a:extLst>
          </p:cNvPr>
          <p:cNvGrpSpPr/>
          <p:nvPr/>
        </p:nvGrpSpPr>
        <p:grpSpPr>
          <a:xfrm>
            <a:off x="5978130" y="2816409"/>
            <a:ext cx="5380726" cy="1507021"/>
            <a:chOff x="1279273" y="2007727"/>
            <a:chExt cx="5380726" cy="1507021"/>
          </a:xfrm>
        </p:grpSpPr>
        <p:sp>
          <p:nvSpPr>
            <p:cNvPr id="7" name="TextBox 6">
              <a:extLst>
                <a:ext uri="{FF2B5EF4-FFF2-40B4-BE49-F238E27FC236}">
                  <a16:creationId xmlns:a16="http://schemas.microsoft.com/office/drawing/2014/main" id="{13DF18B2-351C-4BA0-8347-7288AB813378}"/>
                </a:ext>
              </a:extLst>
            </p:cNvPr>
            <p:cNvSpPr txBox="1"/>
            <p:nvPr/>
          </p:nvSpPr>
          <p:spPr>
            <a:xfrm>
              <a:off x="1279273" y="2007727"/>
              <a:ext cx="3413114"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Do you have any</a:t>
              </a:r>
            </a:p>
          </p:txBody>
        </p:sp>
        <p:sp>
          <p:nvSpPr>
            <p:cNvPr id="8" name="Rectangle 7">
              <a:extLst>
                <a:ext uri="{FF2B5EF4-FFF2-40B4-BE49-F238E27FC236}">
                  <a16:creationId xmlns:a16="http://schemas.microsoft.com/office/drawing/2014/main" id="{7EA4CE44-005B-4AF4-B08A-66A3529FD845}"/>
                </a:ext>
              </a:extLst>
            </p:cNvPr>
            <p:cNvSpPr/>
            <p:nvPr/>
          </p:nvSpPr>
          <p:spPr>
            <a:xfrm>
              <a:off x="3609164" y="2745307"/>
              <a:ext cx="3050835" cy="769441"/>
            </a:xfrm>
            <a:prstGeom prst="rect">
              <a:avLst/>
            </a:prstGeom>
          </p:spPr>
          <p:txBody>
            <a:bodyPr wrap="none">
              <a:spAutoFit/>
            </a:bodyPr>
            <a:lstStyle/>
            <a:p>
              <a:pPr algn="r"/>
              <a:r>
                <a:rPr lang="en-US" sz="440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p>
          </p:txBody>
        </p:sp>
      </p:grpSp>
    </p:spTree>
    <p:extLst>
      <p:ext uri="{BB962C8B-B14F-4D97-AF65-F5344CB8AC3E}">
        <p14:creationId xmlns:p14="http://schemas.microsoft.com/office/powerpoint/2010/main" val="144467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KS_homework_item_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5" name="Text Placeholder 19">
            <a:extLst>
              <a:ext uri="{FF2B5EF4-FFF2-40B4-BE49-F238E27FC236}">
                <a16:creationId xmlns:a16="http://schemas.microsoft.com/office/drawing/2014/main" id="{8BF9C7B8-0023-5D44-897D-46B490C6E10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198907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289222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p:nvGrpSpPr>
        <p:grpSpPr>
          <a:xfrm>
            <a:off x="900710" y="379536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p:nvGrpSpPr>
        <p:grpSpPr>
          <a:xfrm>
            <a:off x="900710" y="469851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11975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11425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12331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00716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00167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01073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392071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391522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392428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1" y="482959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0" y="482410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2" y="483316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grpSp>
        <p:nvGrpSpPr>
          <p:cNvPr id="59" name="Group 58">
            <a:extLst>
              <a:ext uri="{FF2B5EF4-FFF2-40B4-BE49-F238E27FC236}">
                <a16:creationId xmlns:a16="http://schemas.microsoft.com/office/drawing/2014/main" id="{828EACDF-1AC8-B847-8480-E1286787F66D}"/>
              </a:ext>
            </a:extLst>
          </p:cNvPr>
          <p:cNvGrpSpPr/>
          <p:nvPr/>
        </p:nvGrpSpPr>
        <p:grpSpPr>
          <a:xfrm>
            <a:off x="900709" y="5591711"/>
            <a:ext cx="10329499" cy="767610"/>
            <a:chOff x="900710" y="4864763"/>
            <a:chExt cx="10329499" cy="767610"/>
          </a:xfrm>
        </p:grpSpPr>
        <p:sp>
          <p:nvSpPr>
            <p:cNvPr id="60" name="Rounded Rectangle 59">
              <a:extLst>
                <a:ext uri="{FF2B5EF4-FFF2-40B4-BE49-F238E27FC236}">
                  <a16:creationId xmlns:a16="http://schemas.microsoft.com/office/drawing/2014/main" id="{883EB598-28A8-214F-AED5-5B52730C5F4D}"/>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4E60327-B67A-C24F-8BCA-D2F508B2175E}"/>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5</a:t>
              </a:r>
            </a:p>
          </p:txBody>
        </p:sp>
      </p:grpSp>
      <p:sp>
        <p:nvSpPr>
          <p:cNvPr id="62" name="Text Placeholder 42">
            <a:extLst>
              <a:ext uri="{FF2B5EF4-FFF2-40B4-BE49-F238E27FC236}">
                <a16:creationId xmlns:a16="http://schemas.microsoft.com/office/drawing/2014/main" id="{DF9EE8C0-2398-7045-BC6E-110D8BBDF6AD}"/>
              </a:ext>
            </a:extLst>
          </p:cNvPr>
          <p:cNvSpPr>
            <a:spLocks noGrp="1"/>
          </p:cNvSpPr>
          <p:nvPr>
            <p:ph type="body" sz="quarter" idx="25" hasCustomPrompt="1"/>
          </p:nvPr>
        </p:nvSpPr>
        <p:spPr>
          <a:xfrm>
            <a:off x="1720170" y="5722793"/>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#5</a:t>
            </a:r>
          </a:p>
        </p:txBody>
      </p:sp>
      <p:sp>
        <p:nvSpPr>
          <p:cNvPr id="63" name="Text Placeholder 42">
            <a:extLst>
              <a:ext uri="{FF2B5EF4-FFF2-40B4-BE49-F238E27FC236}">
                <a16:creationId xmlns:a16="http://schemas.microsoft.com/office/drawing/2014/main" id="{770E290C-BDCA-114E-9360-A25D273AAC50}"/>
              </a:ext>
            </a:extLst>
          </p:cNvPr>
          <p:cNvSpPr>
            <a:spLocks noGrp="1"/>
          </p:cNvSpPr>
          <p:nvPr>
            <p:ph type="body" sz="quarter" idx="26" hasCustomPrompt="1"/>
          </p:nvPr>
        </p:nvSpPr>
        <p:spPr>
          <a:xfrm>
            <a:off x="6206699" y="571730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64" name="Text Placeholder 42">
            <a:extLst>
              <a:ext uri="{FF2B5EF4-FFF2-40B4-BE49-F238E27FC236}">
                <a16:creationId xmlns:a16="http://schemas.microsoft.com/office/drawing/2014/main" id="{F57F7D65-10D2-A049-A5AE-5775D270B376}"/>
              </a:ext>
            </a:extLst>
          </p:cNvPr>
          <p:cNvSpPr>
            <a:spLocks noGrp="1"/>
          </p:cNvSpPr>
          <p:nvPr>
            <p:ph type="body" sz="quarter" idx="27" hasCustomPrompt="1"/>
          </p:nvPr>
        </p:nvSpPr>
        <p:spPr>
          <a:xfrm>
            <a:off x="9684441" y="572636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5" name="Text Placeholder 14">
            <a:extLst>
              <a:ext uri="{FF2B5EF4-FFF2-40B4-BE49-F238E27FC236}">
                <a16:creationId xmlns:a16="http://schemas.microsoft.com/office/drawing/2014/main" id="{E56447C8-0353-E346-A968-B92E588BCD16}"/>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403690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KS_homework_item_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p:nvGrpSpPr>
        <p:grpSpPr>
          <a:xfrm>
            <a:off x="900710"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p:nvGrpSpPr>
        <p:grpSpPr>
          <a:xfrm>
            <a:off x="900710" y="486476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28600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28050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2895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17341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16792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17698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40869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40814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409053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1" y="499584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0" y="499035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2" y="499941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5" name="Text Placeholder 19">
            <a:extLst>
              <a:ext uri="{FF2B5EF4-FFF2-40B4-BE49-F238E27FC236}">
                <a16:creationId xmlns:a16="http://schemas.microsoft.com/office/drawing/2014/main" id="{1CC77A32-9E54-6043-BCC5-968FA49D4A8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56" name="Text Placeholder 14">
            <a:extLst>
              <a:ext uri="{FF2B5EF4-FFF2-40B4-BE49-F238E27FC236}">
                <a16:creationId xmlns:a16="http://schemas.microsoft.com/office/drawing/2014/main" id="{C8B17924-2751-F645-BE0D-EFC2230447E1}"/>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7547141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KS_homework_ item_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p:nvGrpSpPr>
        <p:grpSpPr>
          <a:xfrm>
            <a:off x="900710"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28600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28050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2895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17341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16792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17698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40869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40814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409053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7" name="Text Placeholder 19">
            <a:extLst>
              <a:ext uri="{FF2B5EF4-FFF2-40B4-BE49-F238E27FC236}">
                <a16:creationId xmlns:a16="http://schemas.microsoft.com/office/drawing/2014/main" id="{88CFDF0E-D8FF-AD4D-B5AE-5A05E3FFF5CC}"/>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8" name="Text Placeholder 14">
            <a:extLst>
              <a:ext uri="{FF2B5EF4-FFF2-40B4-BE49-F238E27FC236}">
                <a16:creationId xmlns:a16="http://schemas.microsoft.com/office/drawing/2014/main" id="{7EA38D3A-A39A-E14B-AED7-BC5B0BD9B76D}"/>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737716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KS_homework_ item_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321579"/>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3509728"/>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45225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44676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45582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62466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61917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62823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1" name="Text Placeholder 19">
            <a:extLst>
              <a:ext uri="{FF2B5EF4-FFF2-40B4-BE49-F238E27FC236}">
                <a16:creationId xmlns:a16="http://schemas.microsoft.com/office/drawing/2014/main" id="{5962BAF5-5D7F-3A4E-97C6-00D75D31152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2" name="Text Placeholder 14">
            <a:extLst>
              <a:ext uri="{FF2B5EF4-FFF2-40B4-BE49-F238E27FC236}">
                <a16:creationId xmlns:a16="http://schemas.microsoft.com/office/drawing/2014/main" id="{9EC8330C-42C6-1E45-8DDE-075E5DDD5AC0}"/>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35525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KS Section Title">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E22D915D-718A-B13B-1BAB-1F704A39E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Placeholder 5">
            <a:extLst>
              <a:ext uri="{FF2B5EF4-FFF2-40B4-BE49-F238E27FC236}">
                <a16:creationId xmlns:a16="http://schemas.microsoft.com/office/drawing/2014/main" id="{7D8D7E46-847C-8613-7614-B3B7574FE238}"/>
              </a:ext>
            </a:extLst>
          </p:cNvPr>
          <p:cNvSpPr>
            <a:spLocks noGrp="1"/>
          </p:cNvSpPr>
          <p:nvPr>
            <p:ph type="body" sz="quarter" idx="10" hasCustomPrompt="1"/>
          </p:nvPr>
        </p:nvSpPr>
        <p:spPr>
          <a:xfrm>
            <a:off x="957469" y="2902226"/>
            <a:ext cx="10277061" cy="2107096"/>
          </a:xfrm>
        </p:spPr>
        <p:txBody>
          <a:bodyPr>
            <a:normAutofit/>
          </a:bodyPr>
          <a:lstStyle>
            <a:lvl1pPr marL="0" indent="0" algn="ctr">
              <a:buNone/>
              <a:defRPr lang="en-US" sz="5000" b="1" i="0" u="none" strike="noStrike" smtClean="0">
                <a:solidFill>
                  <a:srgbClr val="004876"/>
                </a:solidFill>
                <a:effectLst/>
                <a:latin typeface="Source Sans Pro SemiBold" panose="020B0503030403020204" pitchFamily="34" charset="0"/>
                <a:ea typeface="Source Sans Pro SemiBold" panose="020B0503030403020204" pitchFamily="34" charset="0"/>
              </a:defRPr>
            </a:lvl1pPr>
          </a:lstStyle>
          <a:p>
            <a:pPr lvl="0"/>
            <a:r>
              <a:rPr lang="en-US" b="0" i="0" u="none" strike="noStrike">
                <a:solidFill>
                  <a:srgbClr val="38567B"/>
                </a:solidFill>
                <a:effectLst/>
                <a:latin typeface="Source Sans Pro SemiBold" panose="020B0503030403020204" pitchFamily="34" charset="0"/>
              </a:rPr>
              <a:t>Section Title</a:t>
            </a:r>
            <a:endParaRPr lang="en-US"/>
          </a:p>
        </p:txBody>
      </p:sp>
    </p:spTree>
    <p:extLst>
      <p:ext uri="{BB962C8B-B14F-4D97-AF65-F5344CB8AC3E}">
        <p14:creationId xmlns:p14="http://schemas.microsoft.com/office/powerpoint/2010/main" val="16300865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KS_homework_ item_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404704"/>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5353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52988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538945"/>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19">
            <a:extLst>
              <a:ext uri="{FF2B5EF4-FFF2-40B4-BE49-F238E27FC236}">
                <a16:creationId xmlns:a16="http://schemas.microsoft.com/office/drawing/2014/main" id="{7519B125-7A8E-6543-B627-77530AE9B0B6}"/>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6" name="Text Placeholder 14">
            <a:extLst>
              <a:ext uri="{FF2B5EF4-FFF2-40B4-BE49-F238E27FC236}">
                <a16:creationId xmlns:a16="http://schemas.microsoft.com/office/drawing/2014/main" id="{0A0A6FA1-7F97-B445-9F08-17BB638F15AD}"/>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
        <p:nvSpPr>
          <p:cNvPr id="2" name="TextBox 1">
            <a:extLst>
              <a:ext uri="{FF2B5EF4-FFF2-40B4-BE49-F238E27FC236}">
                <a16:creationId xmlns:a16="http://schemas.microsoft.com/office/drawing/2014/main" id="{916015BA-4447-E09E-E817-B8AAD434FEB0}"/>
              </a:ext>
            </a:extLst>
          </p:cNvPr>
          <p:cNvSpPr txBox="1"/>
          <p:nvPr/>
        </p:nvSpPr>
        <p:spPr>
          <a:xfrm>
            <a:off x="12047838" y="669736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18567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KS Opportun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5693620" cy="6858000"/>
          </a:xfrm>
          <a:prstGeom prst="rect">
            <a:avLst/>
          </a:prstGeom>
        </p:spPr>
      </p:pic>
      <p:sp>
        <p:nvSpPr>
          <p:cNvPr id="9" name="TextBox 8">
            <a:extLst>
              <a:ext uri="{FF2B5EF4-FFF2-40B4-BE49-F238E27FC236}">
                <a16:creationId xmlns:a16="http://schemas.microsoft.com/office/drawing/2014/main" id="{B549A4DE-8E1D-4107-A8EF-424160A2A7C6}"/>
              </a:ext>
            </a:extLst>
          </p:cNvPr>
          <p:cNvSpPr txBox="1"/>
          <p:nvPr/>
        </p:nvSpPr>
        <p:spPr>
          <a:xfrm>
            <a:off x="5652046" y="659949"/>
            <a:ext cx="2434449"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Opportunity</a:t>
            </a:r>
          </a:p>
        </p:txBody>
      </p:sp>
      <p:sp>
        <p:nvSpPr>
          <p:cNvPr id="10" name="Text Placeholder 13">
            <a:extLst>
              <a:ext uri="{FF2B5EF4-FFF2-40B4-BE49-F238E27FC236}">
                <a16:creationId xmlns:a16="http://schemas.microsoft.com/office/drawing/2014/main" id="{AA5C0074-F674-429E-A036-37A7B74384E1}"/>
              </a:ext>
            </a:extLst>
          </p:cNvPr>
          <p:cNvSpPr>
            <a:spLocks noGrp="1"/>
          </p:cNvSpPr>
          <p:nvPr>
            <p:ph type="body" sz="quarter" idx="12" hasCustomPrompt="1"/>
          </p:nvPr>
        </p:nvSpPr>
        <p:spPr>
          <a:xfrm>
            <a:off x="5737860" y="1648778"/>
            <a:ext cx="6217920" cy="4505326"/>
          </a:xfrm>
        </p:spPr>
        <p:txBody>
          <a:bodyPr anchor="t">
            <a:normAutofit/>
          </a:bodyPr>
          <a:lstStyle>
            <a:lvl1pPr marL="0" indent="0">
              <a:buFont typeface="Arial" panose="020B0604020202020204" pitchFamily="34" charset="0"/>
              <a:buNone/>
              <a:defRPr sz="2000">
                <a:latin typeface="+mn-lt"/>
              </a:defRPr>
            </a:lvl1pPr>
          </a:lstStyle>
          <a:p>
            <a:pPr lvl="0"/>
            <a:r>
              <a:rPr lang="en-US"/>
              <a:t>Type content here…</a:t>
            </a:r>
          </a:p>
        </p:txBody>
      </p:sp>
    </p:spTree>
    <p:extLst>
      <p:ext uri="{BB962C8B-B14F-4D97-AF65-F5344CB8AC3E}">
        <p14:creationId xmlns:p14="http://schemas.microsoft.com/office/powerpoint/2010/main" val="25310595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KS Vis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5693620" cy="6858000"/>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p:nvGrpSpPr>
        <p:grpSpPr>
          <a:xfrm>
            <a:off x="5781664" y="2831812"/>
            <a:ext cx="5315153" cy="1625263"/>
            <a:chOff x="780846" y="2016780"/>
            <a:chExt cx="5315153" cy="1625263"/>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3245504"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It all started with</a:t>
              </a:r>
            </a:p>
          </p:txBody>
        </p:sp>
        <p:sp>
          <p:nvSpPr>
            <p:cNvPr id="16" name="Rectangle 15">
              <a:extLst>
                <a:ext uri="{FF2B5EF4-FFF2-40B4-BE49-F238E27FC236}">
                  <a16:creationId xmlns:a16="http://schemas.microsoft.com/office/drawing/2014/main" id="{6C64228A-0BFB-F04C-8194-FC9D47667436}"/>
                </a:ext>
              </a:extLst>
            </p:cNvPr>
            <p:cNvSpPr/>
            <p:nvPr/>
          </p:nvSpPr>
          <p:spPr>
            <a:xfrm>
              <a:off x="3143716" y="2441714"/>
              <a:ext cx="2952283" cy="1200329"/>
            </a:xfrm>
            <a:prstGeom prst="rect">
              <a:avLst/>
            </a:prstGeom>
          </p:spPr>
          <p:txBody>
            <a:bodyPr wrap="none">
              <a:spAutoFit/>
            </a:bodyPr>
            <a:lstStyle/>
            <a:p>
              <a:pPr algn="r"/>
              <a:r>
                <a:rPr lang="en-US" sz="4400">
                  <a:solidFill>
                    <a:srgbClr val="004876"/>
                  </a:solidFill>
                  <a:latin typeface="Helvetica Neue" panose="02000503000000020004" pitchFamily="2" charset="0"/>
                  <a:ea typeface="Helvetica Neue" panose="02000503000000020004" pitchFamily="2" charset="0"/>
                  <a:cs typeface="Helvetica Neue" panose="02000503000000020004" pitchFamily="2" charset="0"/>
                </a:rPr>
                <a:t>…a Vision </a:t>
              </a:r>
            </a:p>
            <a:p>
              <a:pPr algn="r"/>
              <a:r>
                <a:rPr lang="en-US" sz="28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(and a roadmap!)</a:t>
              </a:r>
            </a:p>
          </p:txBody>
        </p:sp>
      </p:grpSp>
    </p:spTree>
    <p:extLst>
      <p:ext uri="{BB962C8B-B14F-4D97-AF65-F5344CB8AC3E}">
        <p14:creationId xmlns:p14="http://schemas.microsoft.com/office/powerpoint/2010/main" val="12351382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KS togeth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5886397" cy="6858000"/>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p:nvGrpSpPr>
        <p:grpSpPr>
          <a:xfrm>
            <a:off x="5247278" y="2831812"/>
            <a:ext cx="6243953" cy="1515007"/>
            <a:chOff x="780846" y="2016780"/>
            <a:chExt cx="6243953" cy="1515007"/>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6243953"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Let’s build something awesome</a:t>
              </a:r>
            </a:p>
          </p:txBody>
        </p:sp>
        <p:sp>
          <p:nvSpPr>
            <p:cNvPr id="16" name="Rectangle 15">
              <a:extLst>
                <a:ext uri="{FF2B5EF4-FFF2-40B4-BE49-F238E27FC236}">
                  <a16:creationId xmlns:a16="http://schemas.microsoft.com/office/drawing/2014/main" id="{6C64228A-0BFB-F04C-8194-FC9D47667436}"/>
                </a:ext>
              </a:extLst>
            </p:cNvPr>
            <p:cNvSpPr/>
            <p:nvPr/>
          </p:nvSpPr>
          <p:spPr>
            <a:xfrm>
              <a:off x="3130765" y="2762346"/>
              <a:ext cx="2965234" cy="76944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4876"/>
                  </a:solidFill>
                  <a:effectLst/>
                  <a:uLnTx/>
                  <a:uFillTx/>
                  <a:latin typeface="Helvetica Neue" panose="02000503000000020004" pitchFamily="2" charset="0"/>
                  <a:ea typeface="Helvetica Neue" panose="02000503000000020004" pitchFamily="2" charset="0"/>
                  <a:cs typeface="Helvetica Neue" panose="02000503000000020004" pitchFamily="2" charset="0"/>
                </a:rPr>
                <a:t>…together.</a:t>
              </a:r>
            </a:p>
          </p:txBody>
        </p:sp>
      </p:grpSp>
    </p:spTree>
    <p:extLst>
      <p:ext uri="{BB962C8B-B14F-4D97-AF65-F5344CB8AC3E}">
        <p14:creationId xmlns:p14="http://schemas.microsoft.com/office/powerpoint/2010/main" val="2237637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KS Sales-Estimates">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82F7F6-2FDE-4CB0-8B81-7287CE2A8424}"/>
              </a:ext>
            </a:extLst>
          </p:cNvPr>
          <p:cNvGraphicFramePr/>
          <p:nvPr>
            <p:extLst>
              <p:ext uri="{D42A27DB-BD31-4B8C-83A1-F6EECF244321}">
                <p14:modId xmlns:p14="http://schemas.microsoft.com/office/powerpoint/2010/main" val="3115367751"/>
              </p:ext>
            </p:extLst>
          </p:nvPr>
        </p:nvGraphicFramePr>
        <p:xfrm>
          <a:off x="209492" y="1995701"/>
          <a:ext cx="7758128" cy="418919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CE8B07B-C224-4F82-A0BF-B742B4DBA2D7}"/>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Title Placeholder 1">
            <a:extLst>
              <a:ext uri="{FF2B5EF4-FFF2-40B4-BE49-F238E27FC236}">
                <a16:creationId xmlns:a16="http://schemas.microsoft.com/office/drawing/2014/main" id="{6779AF7D-9FD6-4D1A-BDB1-ABDD9BACB4CA}"/>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Feature Estimates</a:t>
            </a:r>
          </a:p>
        </p:txBody>
      </p:sp>
      <p:sp>
        <p:nvSpPr>
          <p:cNvPr id="11" name="Rounded Rectangle 1">
            <a:extLst>
              <a:ext uri="{FF2B5EF4-FFF2-40B4-BE49-F238E27FC236}">
                <a16:creationId xmlns:a16="http://schemas.microsoft.com/office/drawing/2014/main" id="{3CFD223E-247A-4118-B3BD-341479D737E6}"/>
              </a:ext>
            </a:extLst>
          </p:cNvPr>
          <p:cNvSpPr/>
          <p:nvPr/>
        </p:nvSpPr>
        <p:spPr>
          <a:xfrm>
            <a:off x="8167817" y="2100160"/>
            <a:ext cx="3823986" cy="1851548"/>
          </a:xfrm>
          <a:prstGeom prst="roundRect">
            <a:avLst/>
          </a:prstGeom>
          <a:solidFill>
            <a:srgbClr val="00487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aseline="30000"/>
          </a:p>
        </p:txBody>
      </p:sp>
      <p:sp>
        <p:nvSpPr>
          <p:cNvPr id="9" name="Rounded Rectangle 26">
            <a:extLst>
              <a:ext uri="{FF2B5EF4-FFF2-40B4-BE49-F238E27FC236}">
                <a16:creationId xmlns:a16="http://schemas.microsoft.com/office/drawing/2014/main" id="{FE2E63CC-B5B6-4210-94A6-CF9129BC5EF4}"/>
              </a:ext>
            </a:extLst>
          </p:cNvPr>
          <p:cNvSpPr/>
          <p:nvPr/>
        </p:nvSpPr>
        <p:spPr>
          <a:xfrm>
            <a:off x="8167817" y="4118572"/>
            <a:ext cx="3823987" cy="2269113"/>
          </a:xfrm>
          <a:prstGeom prst="roundRect">
            <a:avLst>
              <a:gd name="adj" fmla="val 9951"/>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34E2D4-CD29-43C8-909F-3CBEDDEAA7FB}"/>
              </a:ext>
            </a:extLst>
          </p:cNvPr>
          <p:cNvSpPr txBox="1"/>
          <p:nvPr/>
        </p:nvSpPr>
        <p:spPr>
          <a:xfrm>
            <a:off x="8356531" y="4297939"/>
            <a:ext cx="3548336" cy="1908215"/>
          </a:xfrm>
          <a:prstGeom prst="rect">
            <a:avLst/>
          </a:prstGeom>
          <a:noFill/>
        </p:spPr>
        <p:txBody>
          <a:bodyPr wrap="square" rtlCol="0">
            <a:spAutoFit/>
          </a:bodyPr>
          <a:lstStyle/>
          <a:p>
            <a:r>
              <a:rPr lang="en-US" b="1" u="sng"/>
              <a:t>What’s included in a point?</a:t>
            </a:r>
          </a:p>
          <a:p>
            <a:endParaRPr lang="en-US" b="1" u="sng"/>
          </a:p>
          <a:p>
            <a:r>
              <a:rPr lang="en-US" sz="1600"/>
              <a:t>One-point equals one engineer day</a:t>
            </a:r>
            <a:r>
              <a:rPr lang="en-US" sz="1600" b="1"/>
              <a:t>+</a:t>
            </a:r>
            <a:r>
              <a:rPr lang="en-US" sz="1600"/>
              <a:t>. Where the '+' represents the additional disciplines (e.g. UX, CI/CD, QA, Arch) needed to deliver. </a:t>
            </a:r>
          </a:p>
          <a:p>
            <a:r>
              <a:rPr lang="en-US" b="1" u="sng"/>
              <a:t> </a:t>
            </a:r>
            <a:endParaRPr lang="en-US"/>
          </a:p>
        </p:txBody>
      </p:sp>
      <p:sp>
        <p:nvSpPr>
          <p:cNvPr id="14" name="Text Placeholder 13">
            <a:extLst>
              <a:ext uri="{FF2B5EF4-FFF2-40B4-BE49-F238E27FC236}">
                <a16:creationId xmlns:a16="http://schemas.microsoft.com/office/drawing/2014/main" id="{F0A35638-453A-443C-AC01-E1820600FF45}"/>
              </a:ext>
            </a:extLst>
          </p:cNvPr>
          <p:cNvSpPr>
            <a:spLocks noGrp="1"/>
          </p:cNvSpPr>
          <p:nvPr>
            <p:ph type="body" sz="quarter" idx="10" hasCustomPrompt="1"/>
          </p:nvPr>
        </p:nvSpPr>
        <p:spPr>
          <a:xfrm>
            <a:off x="8194433" y="2126298"/>
            <a:ext cx="3748533" cy="541337"/>
          </a:xfrm>
        </p:spPr>
        <p:txBody>
          <a:bodyPr/>
          <a:lstStyle>
            <a:lvl1pPr marL="0" indent="0" algn="ctr">
              <a:buNone/>
              <a:defRPr>
                <a:solidFill>
                  <a:schemeClr val="bg1"/>
                </a:solidFill>
                <a:latin typeface="+mj-lt"/>
              </a:defRPr>
            </a:lvl1pPr>
          </a:lstStyle>
          <a:p>
            <a:pPr lvl="0"/>
            <a:r>
              <a:rPr lang="en-US"/>
              <a:t>MVP</a:t>
            </a:r>
          </a:p>
        </p:txBody>
      </p:sp>
      <p:sp>
        <p:nvSpPr>
          <p:cNvPr id="17" name="Text Placeholder 16">
            <a:extLst>
              <a:ext uri="{FF2B5EF4-FFF2-40B4-BE49-F238E27FC236}">
                <a16:creationId xmlns:a16="http://schemas.microsoft.com/office/drawing/2014/main" id="{871C65F3-511B-41A0-A5CA-DC32E32F75A5}"/>
              </a:ext>
            </a:extLst>
          </p:cNvPr>
          <p:cNvSpPr>
            <a:spLocks noGrp="1"/>
          </p:cNvSpPr>
          <p:nvPr>
            <p:ph type="body" sz="quarter" idx="11" hasCustomPrompt="1"/>
          </p:nvPr>
        </p:nvSpPr>
        <p:spPr>
          <a:xfrm>
            <a:off x="8194434" y="2727325"/>
            <a:ext cx="3748533" cy="499783"/>
          </a:xfrm>
        </p:spPr>
        <p:txBody>
          <a:bodyPr>
            <a:normAutofit/>
          </a:bodyPr>
          <a:lstStyle>
            <a:lvl1pPr marL="0" indent="0" algn="ctr">
              <a:buNone/>
              <a:defRPr sz="2800">
                <a:solidFill>
                  <a:schemeClr val="bg1"/>
                </a:solidFill>
                <a:latin typeface="+mj-lt"/>
              </a:defRPr>
            </a:lvl1pPr>
          </a:lstStyle>
          <a:p>
            <a:pPr lvl="0"/>
            <a:r>
              <a:rPr lang="en-US"/>
              <a:t>XXX pts.</a:t>
            </a:r>
          </a:p>
        </p:txBody>
      </p:sp>
      <p:sp>
        <p:nvSpPr>
          <p:cNvPr id="18" name="Text Placeholder 16">
            <a:extLst>
              <a:ext uri="{FF2B5EF4-FFF2-40B4-BE49-F238E27FC236}">
                <a16:creationId xmlns:a16="http://schemas.microsoft.com/office/drawing/2014/main" id="{26AFE574-6D81-4E27-BD21-1506953561B9}"/>
              </a:ext>
            </a:extLst>
          </p:cNvPr>
          <p:cNvSpPr>
            <a:spLocks noGrp="1"/>
          </p:cNvSpPr>
          <p:nvPr>
            <p:ph type="body" sz="quarter" idx="12" hasCustomPrompt="1"/>
          </p:nvPr>
        </p:nvSpPr>
        <p:spPr>
          <a:xfrm>
            <a:off x="8194434" y="3283585"/>
            <a:ext cx="3748533" cy="499783"/>
          </a:xfrm>
        </p:spPr>
        <p:txBody>
          <a:bodyPr>
            <a:normAutofit/>
          </a:bodyPr>
          <a:lstStyle>
            <a:lvl1pPr marL="0" indent="0" algn="ctr">
              <a:buNone/>
              <a:defRPr sz="1400" i="1">
                <a:solidFill>
                  <a:schemeClr val="bg1"/>
                </a:solidFill>
                <a:latin typeface="+mn-lt"/>
              </a:defRPr>
            </a:lvl1pPr>
          </a:lstStyle>
          <a:p>
            <a:pPr lvl="0"/>
            <a:r>
              <a:rPr lang="en-US"/>
              <a:t>(+/- 50%) 120 – 360 pts.</a:t>
            </a:r>
          </a:p>
        </p:txBody>
      </p:sp>
      <p:sp>
        <p:nvSpPr>
          <p:cNvPr id="22" name="Text Placeholder 21">
            <a:extLst>
              <a:ext uri="{FF2B5EF4-FFF2-40B4-BE49-F238E27FC236}">
                <a16:creationId xmlns:a16="http://schemas.microsoft.com/office/drawing/2014/main" id="{234EC804-F710-47DB-8483-1C31CB81669E}"/>
              </a:ext>
            </a:extLst>
          </p:cNvPr>
          <p:cNvSpPr>
            <a:spLocks noGrp="1"/>
          </p:cNvSpPr>
          <p:nvPr>
            <p:ph type="body" sz="quarter" idx="13" hasCustomPrompt="1"/>
          </p:nvPr>
        </p:nvSpPr>
        <p:spPr>
          <a:xfrm>
            <a:off x="552450" y="892175"/>
            <a:ext cx="11166475" cy="990600"/>
          </a:xfrm>
        </p:spPr>
        <p:txBody>
          <a:bodyPr>
            <a:normAutofit/>
          </a:bodyPr>
          <a:lstStyle>
            <a:lvl1pPr marL="0" indent="0">
              <a:buNone/>
              <a:defRPr sz="1600"/>
            </a:lvl1pPr>
          </a:lstStyle>
          <a:p>
            <a:pPr lvl="0"/>
            <a:r>
              <a:rPr lang="en-US"/>
              <a:t>Given a multiple-choice question of “How long will it take to build this product?”, we can draw on our experiences of building similar Products in similar situations and pick the one that seems the closest to being right. Below is our best estimate based on the information we know at this time.​ </a:t>
            </a:r>
          </a:p>
        </p:txBody>
      </p:sp>
    </p:spTree>
    <p:extLst>
      <p:ext uri="{BB962C8B-B14F-4D97-AF65-F5344CB8AC3E}">
        <p14:creationId xmlns:p14="http://schemas.microsoft.com/office/powerpoint/2010/main" val="3203819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KS Sales-Engagement Timelin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A85ACE7-641C-47D2-8CD2-24AF14410F3B}"/>
              </a:ext>
            </a:extLst>
          </p:cNvPr>
          <p:cNvSpPr/>
          <p:nvPr/>
        </p:nvSpPr>
        <p:spPr>
          <a:xfrm>
            <a:off x="5398774" y="0"/>
            <a:ext cx="6793226" cy="655320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7BF282-3F83-4D03-832B-D2C36FEB269A}"/>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Rectangle 6">
            <a:extLst>
              <a:ext uri="{FF2B5EF4-FFF2-40B4-BE49-F238E27FC236}">
                <a16:creationId xmlns:a16="http://schemas.microsoft.com/office/drawing/2014/main" id="{C7305B81-22B5-41BE-B882-41E888B1B2A6}"/>
              </a:ext>
            </a:extLst>
          </p:cNvPr>
          <p:cNvSpPr/>
          <p:nvPr/>
        </p:nvSpPr>
        <p:spPr>
          <a:xfrm>
            <a:off x="5829288" y="487618"/>
            <a:ext cx="5702454" cy="5320058"/>
          </a:xfrm>
          <a:prstGeom prst="rect">
            <a:avLst/>
          </a:prstGeom>
          <a:solidFill>
            <a:schemeClr val="lt1">
              <a:alpha val="75000"/>
            </a:schemeClr>
          </a:solidFill>
          <a:ln>
            <a:solidFill>
              <a:srgbClr val="567598"/>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8" name="Freeform 112">
            <a:extLst>
              <a:ext uri="{FF2B5EF4-FFF2-40B4-BE49-F238E27FC236}">
                <a16:creationId xmlns:a16="http://schemas.microsoft.com/office/drawing/2014/main" id="{A0697EB4-6643-4E97-AC37-FF0A7C88B9CE}"/>
              </a:ext>
            </a:extLst>
          </p:cNvPr>
          <p:cNvSpPr/>
          <p:nvPr/>
        </p:nvSpPr>
        <p:spPr>
          <a:xfrm>
            <a:off x="6682135" y="2400038"/>
            <a:ext cx="46226" cy="45719"/>
          </a:xfrm>
          <a:custGeom>
            <a:avLst/>
            <a:gdLst>
              <a:gd name="connsiteX0" fmla="*/ 0 w 14289"/>
              <a:gd name="connsiteY0" fmla="*/ 0 h 20208"/>
              <a:gd name="connsiteX1" fmla="*/ 14289 w 14289"/>
              <a:gd name="connsiteY1" fmla="*/ 0 h 20208"/>
              <a:gd name="connsiteX2" fmla="*/ 14289 w 14289"/>
              <a:gd name="connsiteY2" fmla="*/ 20208 h 20208"/>
              <a:gd name="connsiteX3" fmla="*/ 0 w 14289"/>
              <a:gd name="connsiteY3" fmla="*/ 0 h 20208"/>
            </a:gdLst>
            <a:ahLst/>
            <a:cxnLst>
              <a:cxn ang="0">
                <a:pos x="connsiteX0" y="connsiteY0"/>
              </a:cxn>
              <a:cxn ang="0">
                <a:pos x="connsiteX1" y="connsiteY1"/>
              </a:cxn>
              <a:cxn ang="0">
                <a:pos x="connsiteX2" y="connsiteY2"/>
              </a:cxn>
              <a:cxn ang="0">
                <a:pos x="connsiteX3" y="connsiteY3"/>
              </a:cxn>
            </a:cxnLst>
            <a:rect l="l" t="t" r="r" b="b"/>
            <a:pathLst>
              <a:path w="14289" h="20208">
                <a:moveTo>
                  <a:pt x="0" y="0"/>
                </a:moveTo>
                <a:lnTo>
                  <a:pt x="14289" y="0"/>
                </a:lnTo>
                <a:lnTo>
                  <a:pt x="14289" y="20208"/>
                </a:lnTo>
                <a:lnTo>
                  <a:pt x="0"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9" name="Freeform 113">
            <a:extLst>
              <a:ext uri="{FF2B5EF4-FFF2-40B4-BE49-F238E27FC236}">
                <a16:creationId xmlns:a16="http://schemas.microsoft.com/office/drawing/2014/main" id="{756D8410-7FDF-4E98-AAEE-8D73DEEEDFE7}"/>
              </a:ext>
            </a:extLst>
          </p:cNvPr>
          <p:cNvSpPr/>
          <p:nvPr/>
        </p:nvSpPr>
        <p:spPr>
          <a:xfrm>
            <a:off x="6624389" y="2400040"/>
            <a:ext cx="46226" cy="45719"/>
          </a:xfrm>
          <a:custGeom>
            <a:avLst/>
            <a:gdLst>
              <a:gd name="connsiteX0" fmla="*/ 14289 w 14289"/>
              <a:gd name="connsiteY0" fmla="*/ 0 h 20207"/>
              <a:gd name="connsiteX1" fmla="*/ 14289 w 14289"/>
              <a:gd name="connsiteY1" fmla="*/ 20207 h 20207"/>
              <a:gd name="connsiteX2" fmla="*/ 0 w 14289"/>
              <a:gd name="connsiteY2" fmla="*/ 20207 h 20207"/>
              <a:gd name="connsiteX3" fmla="*/ 14289 w 14289"/>
              <a:gd name="connsiteY3" fmla="*/ 0 h 20207"/>
            </a:gdLst>
            <a:ahLst/>
            <a:cxnLst>
              <a:cxn ang="0">
                <a:pos x="connsiteX0" y="connsiteY0"/>
              </a:cxn>
              <a:cxn ang="0">
                <a:pos x="connsiteX1" y="connsiteY1"/>
              </a:cxn>
              <a:cxn ang="0">
                <a:pos x="connsiteX2" y="connsiteY2"/>
              </a:cxn>
              <a:cxn ang="0">
                <a:pos x="connsiteX3" y="connsiteY3"/>
              </a:cxn>
            </a:cxnLst>
            <a:rect l="l" t="t" r="r" b="b"/>
            <a:pathLst>
              <a:path w="14289" h="20207">
                <a:moveTo>
                  <a:pt x="14289" y="0"/>
                </a:moveTo>
                <a:lnTo>
                  <a:pt x="14289" y="20207"/>
                </a:lnTo>
                <a:lnTo>
                  <a:pt x="0" y="20207"/>
                </a:lnTo>
                <a:lnTo>
                  <a:pt x="14289"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0" name="TextBox 271">
            <a:extLst>
              <a:ext uri="{FF2B5EF4-FFF2-40B4-BE49-F238E27FC236}">
                <a16:creationId xmlns:a16="http://schemas.microsoft.com/office/drawing/2014/main" id="{D011F8D0-B92B-45FA-8045-5A576BC9C13C}"/>
              </a:ext>
            </a:extLst>
          </p:cNvPr>
          <p:cNvSpPr txBox="1"/>
          <p:nvPr/>
        </p:nvSpPr>
        <p:spPr>
          <a:xfrm>
            <a:off x="6096000" y="2645541"/>
            <a:ext cx="5188971" cy="296234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Product </a:t>
            </a:r>
            <a:r>
              <a:rPr lang="en-US" sz="1600" b="1" u="sng">
                <a:solidFill>
                  <a:prstClr val="black"/>
                </a:solidFill>
                <a:latin typeface="+mn-lt"/>
                <a:ea typeface="Roboto" panose="02000000000000000000" pitchFamily="2" charset="0"/>
              </a:rPr>
              <a:t>Discovery </a:t>
            </a: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Deliverables </a:t>
            </a: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Product Vision</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Objectives and Key Results</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Feature Map</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Use Case Model</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Roadmap/Release/Iteration Schedule</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System interaction Diagram</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Component Diagram</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Highest priority functions broken out into stories</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Highest priority stories written with well-defined acceptance criteria</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fontAlgn="base"/>
            <a:r>
              <a:rPr lang="en-US" sz="1200">
                <a:latin typeface="+mn-lt"/>
                <a:ea typeface="Times New Roman" panose="02020603050405020304" pitchFamily="18" charset="0"/>
              </a:rPr>
              <a:t> </a:t>
            </a:r>
            <a:endParaRPr lang="en-US" sz="2000">
              <a:latin typeface="+mn-lt"/>
              <a:ea typeface="Times New Roman" panose="02020603050405020304" pitchFamily="18" charset="0"/>
            </a:endParaRP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a:ln>
                <a:noFill/>
              </a:ln>
              <a:solidFill>
                <a:prstClr val="black"/>
              </a:solidFill>
              <a:effectLst/>
              <a:uLnTx/>
              <a:uFillTx/>
              <a:latin typeface="+mn-lt"/>
              <a:ea typeface="Roboto" panose="02000000000000000000" pitchFamily="2" charset="0"/>
              <a:cs typeface="+mn-cs"/>
            </a:endParaRPr>
          </a:p>
        </p:txBody>
      </p:sp>
      <p:sp>
        <p:nvSpPr>
          <p:cNvPr id="12" name="Pentagon 114">
            <a:extLst>
              <a:ext uri="{FF2B5EF4-FFF2-40B4-BE49-F238E27FC236}">
                <a16:creationId xmlns:a16="http://schemas.microsoft.com/office/drawing/2014/main" id="{6777B12B-9861-49E0-955C-7569CD8935F1}"/>
              </a:ext>
            </a:extLst>
          </p:cNvPr>
          <p:cNvSpPr/>
          <p:nvPr/>
        </p:nvSpPr>
        <p:spPr>
          <a:xfrm>
            <a:off x="5678275" y="1026666"/>
            <a:ext cx="1963406" cy="1257043"/>
          </a:xfrm>
          <a:prstGeom prst="homePlate">
            <a:avLst>
              <a:gd name="adj" fmla="val 37500"/>
            </a:avLst>
          </a:prstGeom>
          <a:solidFill>
            <a:srgbClr val="004876"/>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1: </a:t>
            </a: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Product Discovery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mn-lt"/>
                <a:ea typeface="Roboto" panose="02000000000000000000" pitchFamily="2" charset="0"/>
              </a:rPr>
              <a:t>(4 weeks)</a:t>
            </a:r>
            <a:endParaRPr kumimoji="0" lang="en-US" sz="12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3" name="Notched Right Arrow 115">
            <a:extLst>
              <a:ext uri="{FF2B5EF4-FFF2-40B4-BE49-F238E27FC236}">
                <a16:creationId xmlns:a16="http://schemas.microsoft.com/office/drawing/2014/main" id="{90B81786-15DD-4A69-9ECA-A5C39EE824B5}"/>
              </a:ext>
            </a:extLst>
          </p:cNvPr>
          <p:cNvSpPr/>
          <p:nvPr/>
        </p:nvSpPr>
        <p:spPr>
          <a:xfrm>
            <a:off x="7211895" y="1026666"/>
            <a:ext cx="4658735" cy="1257042"/>
          </a:xfrm>
          <a:prstGeom prst="notchedRightArrow">
            <a:avLst>
              <a:gd name="adj1" fmla="val 100000"/>
              <a:gd name="adj2" fmla="val 37055"/>
            </a:avLst>
          </a:prstGeom>
          <a:solidFill>
            <a:srgbClr val="699BC5"/>
          </a:solidFill>
          <a:ln/>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2:</a:t>
            </a:r>
            <a:endParaRPr lang="en-US" sz="1600">
              <a:solidFill>
                <a:prstClr val="white"/>
              </a:solidFill>
              <a:latin typeface="+mn-lt"/>
              <a:ea typeface="Roboto"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Execution of Feature Roadmap</a:t>
            </a:r>
          </a:p>
        </p:txBody>
      </p:sp>
      <p:sp>
        <p:nvSpPr>
          <p:cNvPr id="14" name="TextBox 13">
            <a:extLst>
              <a:ext uri="{FF2B5EF4-FFF2-40B4-BE49-F238E27FC236}">
                <a16:creationId xmlns:a16="http://schemas.microsoft.com/office/drawing/2014/main" id="{73F9E51A-1CE6-474C-B4A1-631883D5DBC4}"/>
              </a:ext>
            </a:extLst>
          </p:cNvPr>
          <p:cNvSpPr txBox="1"/>
          <p:nvPr/>
        </p:nvSpPr>
        <p:spPr>
          <a:xfrm>
            <a:off x="391636" y="3116409"/>
            <a:ext cx="5007138" cy="116955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latin typeface="+mn-lt"/>
              <a:ea typeface="Roboto" panose="02000000000000000000" pitchFamily="2" charset="0"/>
              <a:cs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latin typeface="+mn-lt"/>
                <a:ea typeface="Roboto"/>
                <a:cs typeface="Roboto Light" panose="02000000000000000000" pitchFamily="2" charset="0"/>
              </a:rPr>
              <a:t>Product Discovery </a:t>
            </a:r>
            <a:r>
              <a:rPr lang="en-US">
                <a:latin typeface="+mn-lt"/>
                <a:ea typeface="Roboto"/>
                <a:cs typeface="Roboto Light" panose="02000000000000000000" pitchFamily="2" charset="0"/>
              </a:rPr>
              <a:t>= </a:t>
            </a:r>
          </a:p>
          <a:p>
            <a:pPr fontAlgn="base"/>
            <a:endParaRPr lang="en-US">
              <a:latin typeface="+mn-lt"/>
            </a:endParaRPr>
          </a:p>
          <a:p>
            <a:pPr fontAlgn="base"/>
            <a:r>
              <a:rPr lang="en-US" b="1" u="sng">
                <a:latin typeface="+mn-lt"/>
              </a:rPr>
              <a:t>Execution</a:t>
            </a:r>
            <a:r>
              <a:rPr lang="en-US" b="1">
                <a:latin typeface="+mn-lt"/>
              </a:rPr>
              <a:t> </a:t>
            </a:r>
            <a:endParaRPr lang="en-US">
              <a:latin typeface="+mn-lt"/>
              <a:cs typeface="Calibri Light"/>
            </a:endParaRPr>
          </a:p>
        </p:txBody>
      </p:sp>
      <p:sp>
        <p:nvSpPr>
          <p:cNvPr id="15" name="Rounded Rectangle 34">
            <a:extLst>
              <a:ext uri="{FF2B5EF4-FFF2-40B4-BE49-F238E27FC236}">
                <a16:creationId xmlns:a16="http://schemas.microsoft.com/office/drawing/2014/main" id="{F77690DB-0E66-4B87-85D0-487EB26BF74D}"/>
              </a:ext>
            </a:extLst>
          </p:cNvPr>
          <p:cNvSpPr/>
          <p:nvPr/>
        </p:nvSpPr>
        <p:spPr>
          <a:xfrm>
            <a:off x="372478" y="1024246"/>
            <a:ext cx="4739789" cy="2039143"/>
          </a:xfrm>
          <a:prstGeom prst="roundRect">
            <a:avLst/>
          </a:prstGeom>
          <a:solidFill>
            <a:srgbClr val="00487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mn-lt"/>
            </a:endParaRPr>
          </a:p>
        </p:txBody>
      </p:sp>
      <p:sp>
        <p:nvSpPr>
          <p:cNvPr id="16" name="TextBox 15">
            <a:extLst>
              <a:ext uri="{FF2B5EF4-FFF2-40B4-BE49-F238E27FC236}">
                <a16:creationId xmlns:a16="http://schemas.microsoft.com/office/drawing/2014/main" id="{CDF2838B-F043-41DC-AFC0-92EAAC9AE3C5}"/>
              </a:ext>
            </a:extLst>
          </p:cNvPr>
          <p:cNvSpPr txBox="1"/>
          <p:nvPr/>
        </p:nvSpPr>
        <p:spPr>
          <a:xfrm>
            <a:off x="660258" y="1309063"/>
            <a:ext cx="4164227" cy="1754326"/>
          </a:xfrm>
          <a:prstGeom prst="rect">
            <a:avLst/>
          </a:prstGeom>
          <a:noFill/>
        </p:spPr>
        <p:txBody>
          <a:bodyPr wrap="square" rtlCol="0">
            <a:spAutoFit/>
          </a:bodyPr>
          <a:lstStyle/>
          <a:p>
            <a:r>
              <a:rPr lang="en-US">
                <a:solidFill>
                  <a:schemeClr val="bg1"/>
                </a:solidFill>
                <a:latin typeface="+mn-lt"/>
              </a:rPr>
              <a:t>We recommend starting with Product Discovery to lower development uncertainty, which will increase estimate accuracy and improve your odds of a successful product launch. </a:t>
            </a:r>
          </a:p>
          <a:p>
            <a:endParaRPr lang="en-US">
              <a:latin typeface="+mn-lt"/>
            </a:endParaRPr>
          </a:p>
        </p:txBody>
      </p:sp>
      <p:sp>
        <p:nvSpPr>
          <p:cNvPr id="20" name="Text Placeholder 19">
            <a:extLst>
              <a:ext uri="{FF2B5EF4-FFF2-40B4-BE49-F238E27FC236}">
                <a16:creationId xmlns:a16="http://schemas.microsoft.com/office/drawing/2014/main" id="{BEF134D9-181F-42DD-BFC5-8C32736DC8A1}"/>
              </a:ext>
            </a:extLst>
          </p:cNvPr>
          <p:cNvSpPr>
            <a:spLocks noGrp="1"/>
          </p:cNvSpPr>
          <p:nvPr>
            <p:ph type="body" sz="quarter" idx="10" hasCustomPrompt="1"/>
          </p:nvPr>
        </p:nvSpPr>
        <p:spPr>
          <a:xfrm>
            <a:off x="2491423" y="3392687"/>
            <a:ext cx="1127125" cy="365125"/>
          </a:xfrm>
        </p:spPr>
        <p:txBody>
          <a:bodyPr>
            <a:noAutofit/>
          </a:bodyPr>
          <a:lstStyle>
            <a:lvl1pPr marL="0" indent="0">
              <a:buNone/>
              <a:defRPr sz="1800"/>
            </a:lvl1pPr>
          </a:lstStyle>
          <a:p>
            <a:pPr lvl="0"/>
            <a:r>
              <a:rPr lang="en-US"/>
              <a:t>X weeks</a:t>
            </a:r>
          </a:p>
        </p:txBody>
      </p:sp>
      <p:sp>
        <p:nvSpPr>
          <p:cNvPr id="21" name="Text Placeholder 19">
            <a:extLst>
              <a:ext uri="{FF2B5EF4-FFF2-40B4-BE49-F238E27FC236}">
                <a16:creationId xmlns:a16="http://schemas.microsoft.com/office/drawing/2014/main" id="{EC65373F-7E18-4BF5-B516-B870EFB7E516}"/>
              </a:ext>
            </a:extLst>
          </p:cNvPr>
          <p:cNvSpPr>
            <a:spLocks noGrp="1"/>
          </p:cNvSpPr>
          <p:nvPr>
            <p:ph type="body" sz="quarter" idx="11" hasCustomPrompt="1"/>
          </p:nvPr>
        </p:nvSpPr>
        <p:spPr>
          <a:xfrm>
            <a:off x="1423682" y="3943706"/>
            <a:ext cx="2646177" cy="365125"/>
          </a:xfrm>
        </p:spPr>
        <p:txBody>
          <a:bodyPr>
            <a:noAutofit/>
          </a:bodyPr>
          <a:lstStyle>
            <a:lvl1pPr marL="0" indent="0">
              <a:buNone/>
              <a:defRPr sz="1800"/>
            </a:lvl1pPr>
          </a:lstStyle>
          <a:p>
            <a:pPr lvl="0"/>
            <a:r>
              <a:rPr lang="en-US"/>
              <a:t>(XX-pt. Feature Team):</a:t>
            </a:r>
          </a:p>
        </p:txBody>
      </p:sp>
      <p:sp>
        <p:nvSpPr>
          <p:cNvPr id="22" name="Text Placeholder 19">
            <a:extLst>
              <a:ext uri="{FF2B5EF4-FFF2-40B4-BE49-F238E27FC236}">
                <a16:creationId xmlns:a16="http://schemas.microsoft.com/office/drawing/2014/main" id="{AEB15D7A-AA0B-440C-A8B5-34F5507EE2F8}"/>
              </a:ext>
            </a:extLst>
          </p:cNvPr>
          <p:cNvSpPr>
            <a:spLocks noGrp="1"/>
          </p:cNvSpPr>
          <p:nvPr>
            <p:ph type="body" sz="quarter" idx="12" hasCustomPrompt="1"/>
          </p:nvPr>
        </p:nvSpPr>
        <p:spPr>
          <a:xfrm>
            <a:off x="448079" y="4545626"/>
            <a:ext cx="1196621" cy="365125"/>
          </a:xfrm>
        </p:spPr>
        <p:txBody>
          <a:bodyPr>
            <a:noAutofit/>
          </a:bodyPr>
          <a:lstStyle>
            <a:lvl1pPr marL="0" indent="0">
              <a:buNone/>
              <a:defRPr sz="1800"/>
            </a:lvl1pPr>
          </a:lstStyle>
          <a:p>
            <a:pPr lvl="0"/>
            <a:r>
              <a:rPr lang="en-US" b="1">
                <a:latin typeface="+mn-lt"/>
              </a:rPr>
              <a:t>XXX pts.</a:t>
            </a:r>
            <a:endParaRPr lang="en-US"/>
          </a:p>
        </p:txBody>
      </p:sp>
      <p:sp>
        <p:nvSpPr>
          <p:cNvPr id="23" name="Text Placeholder 19">
            <a:extLst>
              <a:ext uri="{FF2B5EF4-FFF2-40B4-BE49-F238E27FC236}">
                <a16:creationId xmlns:a16="http://schemas.microsoft.com/office/drawing/2014/main" id="{3B8C1DEE-38C1-4288-9C3F-89A7FCD44200}"/>
              </a:ext>
            </a:extLst>
          </p:cNvPr>
          <p:cNvSpPr>
            <a:spLocks noGrp="1"/>
          </p:cNvSpPr>
          <p:nvPr>
            <p:ph type="body" sz="quarter" idx="13" hasCustomPrompt="1"/>
          </p:nvPr>
        </p:nvSpPr>
        <p:spPr>
          <a:xfrm>
            <a:off x="442489" y="4907936"/>
            <a:ext cx="4835567" cy="365125"/>
          </a:xfrm>
        </p:spPr>
        <p:txBody>
          <a:bodyPr>
            <a:noAutofit/>
          </a:bodyPr>
          <a:lstStyle>
            <a:lvl1pPr marL="0" indent="0">
              <a:buNone/>
              <a:defRPr sz="1400"/>
            </a:lvl1pPr>
          </a:lstStyle>
          <a:p>
            <a:pPr lvl="0"/>
            <a:r>
              <a:rPr lang="en-US">
                <a:latin typeface="+mn-lt"/>
              </a:rPr>
              <a:t>(current estimate): (12) 2-week long iterations = 24 weeks</a:t>
            </a:r>
            <a:endParaRPr lang="en-US"/>
          </a:p>
        </p:txBody>
      </p:sp>
      <p:sp>
        <p:nvSpPr>
          <p:cNvPr id="24" name="Text Placeholder 19">
            <a:extLst>
              <a:ext uri="{FF2B5EF4-FFF2-40B4-BE49-F238E27FC236}">
                <a16:creationId xmlns:a16="http://schemas.microsoft.com/office/drawing/2014/main" id="{DBED40E7-0CFE-4F41-84D5-018EBF6202A3}"/>
              </a:ext>
            </a:extLst>
          </p:cNvPr>
          <p:cNvSpPr>
            <a:spLocks noGrp="1"/>
          </p:cNvSpPr>
          <p:nvPr>
            <p:ph type="body" sz="quarter" idx="14" hasCustomPrompt="1"/>
          </p:nvPr>
        </p:nvSpPr>
        <p:spPr>
          <a:xfrm>
            <a:off x="442489" y="5282860"/>
            <a:ext cx="4835566" cy="365125"/>
          </a:xfrm>
        </p:spPr>
        <p:txBody>
          <a:bodyPr>
            <a:noAutofit/>
          </a:bodyPr>
          <a:lstStyle>
            <a:lvl1pPr marL="0" indent="0">
              <a:buNone/>
              <a:defRPr sz="1600"/>
            </a:lvl1p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prstClr val="black"/>
                </a:solidFill>
                <a:effectLst/>
                <a:uLnTx/>
                <a:uFillTx/>
                <a:latin typeface="Source Sans Pro"/>
                <a:ea typeface="+mn-ea"/>
                <a:cs typeface="+mn-cs"/>
              </a:rPr>
              <a:t>120 pts</a:t>
            </a:r>
            <a:r>
              <a:rPr kumimoji="0" lang="en-US" sz="1400" b="1" i="1" u="none" strike="noStrike" kern="1200" cap="none" spc="0" normalizeH="0" baseline="0" noProof="0">
                <a:ln>
                  <a:noFill/>
                </a:ln>
                <a:solidFill>
                  <a:prstClr val="black"/>
                </a:solidFill>
                <a:effectLst/>
                <a:uLnTx/>
                <a:uFillTx/>
                <a:latin typeface="Source Sans Pro"/>
                <a:ea typeface="+mn-ea"/>
                <a:cs typeface="+mn-cs"/>
              </a:rPr>
              <a:t>.</a:t>
            </a:r>
            <a:r>
              <a:rPr kumimoji="0" lang="en-US" sz="1400" b="0" i="1" u="none" strike="noStrike" kern="1200" cap="none" spc="0" normalizeH="0" baseline="0" noProof="0">
                <a:ln>
                  <a:noFill/>
                </a:ln>
                <a:solidFill>
                  <a:prstClr val="black"/>
                </a:solidFill>
                <a:effectLst/>
                <a:uLnTx/>
                <a:uFillTx/>
                <a:latin typeface="Source Sans Pro"/>
                <a:ea typeface="+mn-ea"/>
                <a:cs typeface="+mn-cs"/>
              </a:rPr>
              <a:t> = (6) 2-week long iterations = 12 weeks</a:t>
            </a:r>
            <a:endParaRPr kumimoji="0" lang="en-US" sz="1400" b="0" i="1" u="none" strike="noStrike" kern="1200" cap="none" spc="0" normalizeH="0" baseline="0" noProof="0">
              <a:ln>
                <a:noFill/>
              </a:ln>
              <a:solidFill>
                <a:prstClr val="black"/>
              </a:solidFill>
              <a:effectLst/>
              <a:uLnTx/>
              <a:uFillTx/>
              <a:latin typeface="Source Sans Pro"/>
              <a:ea typeface="+mn-ea"/>
              <a:cs typeface="Calibri Light" panose="020F0302020204030204"/>
            </a:endParaRPr>
          </a:p>
        </p:txBody>
      </p:sp>
      <p:sp>
        <p:nvSpPr>
          <p:cNvPr id="25" name="Text Placeholder 19">
            <a:extLst>
              <a:ext uri="{FF2B5EF4-FFF2-40B4-BE49-F238E27FC236}">
                <a16:creationId xmlns:a16="http://schemas.microsoft.com/office/drawing/2014/main" id="{478D87ED-CA21-40DA-B5DC-DA19D517E783}"/>
              </a:ext>
            </a:extLst>
          </p:cNvPr>
          <p:cNvSpPr>
            <a:spLocks noGrp="1"/>
          </p:cNvSpPr>
          <p:nvPr>
            <p:ph type="body" sz="quarter" idx="15" hasCustomPrompt="1"/>
          </p:nvPr>
        </p:nvSpPr>
        <p:spPr>
          <a:xfrm>
            <a:off x="442489" y="5646651"/>
            <a:ext cx="4835566" cy="365125"/>
          </a:xfrm>
        </p:spPr>
        <p:txBody>
          <a:bodyPr>
            <a:noAutofit/>
          </a:bodyPr>
          <a:lstStyle>
            <a:lvl1pPr marL="0" indent="0">
              <a:buNone/>
              <a:defRPr sz="1600"/>
            </a:lvl1pPr>
          </a:lstStyle>
          <a:p>
            <a:pPr marL="285750" indent="-285750" fontAlgn="base">
              <a:buFont typeface="Arial"/>
              <a:buChar char="•"/>
            </a:pPr>
            <a:r>
              <a:rPr lang="en-US" sz="1400" i="1">
                <a:latin typeface="+mn-lt"/>
              </a:rPr>
              <a:t>360 pts</a:t>
            </a:r>
            <a:r>
              <a:rPr lang="en-US" sz="1400" b="1" i="1">
                <a:latin typeface="+mn-lt"/>
              </a:rPr>
              <a:t>.</a:t>
            </a:r>
            <a:r>
              <a:rPr lang="en-US" sz="1400" i="1">
                <a:latin typeface="+mn-lt"/>
              </a:rPr>
              <a:t> = (18) 2-week long iterations = 36 weeks</a:t>
            </a:r>
            <a:endParaRPr lang="en-US" sz="1400" i="1">
              <a:latin typeface="+mn-lt"/>
              <a:cs typeface="Calibri Light" panose="020F0302020204030204"/>
            </a:endParaRPr>
          </a:p>
        </p:txBody>
      </p:sp>
      <p:sp>
        <p:nvSpPr>
          <p:cNvPr id="26" name="Title Placeholder 1">
            <a:extLst>
              <a:ext uri="{FF2B5EF4-FFF2-40B4-BE49-F238E27FC236}">
                <a16:creationId xmlns:a16="http://schemas.microsoft.com/office/drawing/2014/main" id="{3A721A97-2DAB-443D-837F-C45463C5E39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Engagement Timeline</a:t>
            </a:r>
          </a:p>
        </p:txBody>
      </p:sp>
    </p:spTree>
    <p:extLst>
      <p:ext uri="{BB962C8B-B14F-4D97-AF65-F5344CB8AC3E}">
        <p14:creationId xmlns:p14="http://schemas.microsoft.com/office/powerpoint/2010/main" val="6496178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KS Sales-Co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56BFC-81C8-4D0A-B698-3AFC415E2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19422" y="0"/>
            <a:ext cx="6177536" cy="6858000"/>
          </a:xfrm>
          <a:prstGeom prst="rect">
            <a:avLst/>
          </a:prstGeom>
        </p:spPr>
      </p:pic>
      <p:sp>
        <p:nvSpPr>
          <p:cNvPr id="7" name="TextBox 6">
            <a:extLst>
              <a:ext uri="{FF2B5EF4-FFF2-40B4-BE49-F238E27FC236}">
                <a16:creationId xmlns:a16="http://schemas.microsoft.com/office/drawing/2014/main" id="{8B4032E1-4127-4358-A5E6-BC36C6F87776}"/>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Rounded Rectangle 55">
            <a:extLst>
              <a:ext uri="{FF2B5EF4-FFF2-40B4-BE49-F238E27FC236}">
                <a16:creationId xmlns:a16="http://schemas.microsoft.com/office/drawing/2014/main" id="{BF52D033-2F1E-4676-B2C9-2A4E5B59C384}"/>
              </a:ext>
            </a:extLst>
          </p:cNvPr>
          <p:cNvSpPr/>
          <p:nvPr/>
        </p:nvSpPr>
        <p:spPr>
          <a:xfrm>
            <a:off x="360050" y="1373997"/>
            <a:ext cx="5580150" cy="2555768"/>
          </a:xfrm>
          <a:prstGeom prst="roundRect">
            <a:avLst>
              <a:gd name="adj" fmla="val 4079"/>
            </a:avLst>
          </a:prstGeom>
          <a:solidFill>
            <a:srgbClr val="004876"/>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Rounded Rectangle 47">
            <a:extLst>
              <a:ext uri="{FF2B5EF4-FFF2-40B4-BE49-F238E27FC236}">
                <a16:creationId xmlns:a16="http://schemas.microsoft.com/office/drawing/2014/main" id="{85A2D6EF-606B-4057-995B-E1AAC2FAE180}"/>
              </a:ext>
            </a:extLst>
          </p:cNvPr>
          <p:cNvSpPr/>
          <p:nvPr/>
        </p:nvSpPr>
        <p:spPr>
          <a:xfrm>
            <a:off x="360050" y="1964927"/>
            <a:ext cx="5591159" cy="3684592"/>
          </a:xfrm>
          <a:prstGeom prst="roundRect">
            <a:avLst>
              <a:gd name="adj" fmla="val 1634"/>
            </a:avLst>
          </a:prstGeom>
          <a:solidFill>
            <a:schemeClr val="bg1"/>
          </a:solidFill>
          <a:ln w="28575">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sp>
        <p:nvSpPr>
          <p:cNvPr id="10" name="TextBox 9">
            <a:extLst>
              <a:ext uri="{FF2B5EF4-FFF2-40B4-BE49-F238E27FC236}">
                <a16:creationId xmlns:a16="http://schemas.microsoft.com/office/drawing/2014/main" id="{5785EC46-390F-4521-BDAD-C0311A37C96F}"/>
              </a:ext>
            </a:extLst>
          </p:cNvPr>
          <p:cNvSpPr txBox="1"/>
          <p:nvPr/>
        </p:nvSpPr>
        <p:spPr>
          <a:xfrm>
            <a:off x="951851" y="1407220"/>
            <a:ext cx="4407555" cy="369332"/>
          </a:xfrm>
          <a:prstGeom prst="rect">
            <a:avLst/>
          </a:prstGeom>
          <a:solidFill>
            <a:srgbClr val="00487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n-lt"/>
                <a:ea typeface="+mn-ea"/>
                <a:cs typeface="+mn-cs"/>
              </a:rPr>
              <a:t>Cost</a:t>
            </a:r>
          </a:p>
        </p:txBody>
      </p:sp>
      <p:sp>
        <p:nvSpPr>
          <p:cNvPr id="11" name="Rectangle 10">
            <a:extLst>
              <a:ext uri="{FF2B5EF4-FFF2-40B4-BE49-F238E27FC236}">
                <a16:creationId xmlns:a16="http://schemas.microsoft.com/office/drawing/2014/main" id="{18AD2B2A-B3A0-4F29-B47A-718160B4D6FD}"/>
              </a:ext>
            </a:extLst>
          </p:cNvPr>
          <p:cNvSpPr/>
          <p:nvPr/>
        </p:nvSpPr>
        <p:spPr>
          <a:xfrm>
            <a:off x="365894" y="3212263"/>
            <a:ext cx="5556513" cy="541515"/>
          </a:xfrm>
          <a:prstGeom prst="rect">
            <a:avLst/>
          </a:prstGeom>
          <a:solidFill>
            <a:srgbClr val="00487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Rectangle 11">
            <a:extLst>
              <a:ext uri="{FF2B5EF4-FFF2-40B4-BE49-F238E27FC236}">
                <a16:creationId xmlns:a16="http://schemas.microsoft.com/office/drawing/2014/main" id="{B9D38D42-4A8D-4C0D-B3F3-D804C628E823}"/>
              </a:ext>
            </a:extLst>
          </p:cNvPr>
          <p:cNvSpPr/>
          <p:nvPr/>
        </p:nvSpPr>
        <p:spPr>
          <a:xfrm>
            <a:off x="1001027" y="3237982"/>
            <a:ext cx="289600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mn-ea"/>
                <a:cs typeface="+mn-cs"/>
              </a:rPr>
              <a:t>Product Discovery</a:t>
            </a:r>
          </a:p>
        </p:txBody>
      </p:sp>
      <p:sp>
        <p:nvSpPr>
          <p:cNvPr id="13" name="Rounded Rectangle 47">
            <a:extLst>
              <a:ext uri="{FF2B5EF4-FFF2-40B4-BE49-F238E27FC236}">
                <a16:creationId xmlns:a16="http://schemas.microsoft.com/office/drawing/2014/main" id="{906C58C7-6AC9-46CF-8573-CB6BC2CDE0B0}"/>
              </a:ext>
            </a:extLst>
          </p:cNvPr>
          <p:cNvSpPr/>
          <p:nvPr/>
        </p:nvSpPr>
        <p:spPr>
          <a:xfrm>
            <a:off x="360050" y="1948210"/>
            <a:ext cx="5591159" cy="3675436"/>
          </a:xfrm>
          <a:prstGeom prst="roundRect">
            <a:avLst>
              <a:gd name="adj" fmla="val 1634"/>
            </a:avLst>
          </a:prstGeom>
          <a:noFill/>
          <a:ln w="28575">
            <a:solidFill>
              <a:srgbClr val="3856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graphicFrame>
        <p:nvGraphicFramePr>
          <p:cNvPr id="14" name="Table 13">
            <a:extLst>
              <a:ext uri="{FF2B5EF4-FFF2-40B4-BE49-F238E27FC236}">
                <a16:creationId xmlns:a16="http://schemas.microsoft.com/office/drawing/2014/main" id="{C548160E-F7D6-48ED-B4B3-589E71D472DE}"/>
              </a:ext>
            </a:extLst>
          </p:cNvPr>
          <p:cNvGraphicFramePr>
            <a:graphicFrameLocks noGrp="1"/>
          </p:cNvGraphicFramePr>
          <p:nvPr>
            <p:extLst>
              <p:ext uri="{D42A27DB-BD31-4B8C-83A1-F6EECF244321}">
                <p14:modId xmlns:p14="http://schemas.microsoft.com/office/powerpoint/2010/main" val="3679944015"/>
              </p:ext>
            </p:extLst>
          </p:nvPr>
        </p:nvGraphicFramePr>
        <p:xfrm>
          <a:off x="428263" y="3768123"/>
          <a:ext cx="5494143" cy="1817301"/>
        </p:xfrm>
        <a:graphic>
          <a:graphicData uri="http://schemas.openxmlformats.org/drawingml/2006/table">
            <a:tbl>
              <a:tblPr firstRow="1" bandRow="1">
                <a:tableStyleId>{2D5ABB26-0587-4C30-8999-92F81FD0307C}</a:tableStyleId>
              </a:tblPr>
              <a:tblGrid>
                <a:gridCol w="212464">
                  <a:extLst>
                    <a:ext uri="{9D8B030D-6E8A-4147-A177-3AD203B41FA5}">
                      <a16:colId xmlns:a16="http://schemas.microsoft.com/office/drawing/2014/main" val="2959310630"/>
                    </a:ext>
                  </a:extLst>
                </a:gridCol>
                <a:gridCol w="3899887">
                  <a:extLst>
                    <a:ext uri="{9D8B030D-6E8A-4147-A177-3AD203B41FA5}">
                      <a16:colId xmlns:a16="http://schemas.microsoft.com/office/drawing/2014/main" val="4017907333"/>
                    </a:ext>
                  </a:extLst>
                </a:gridCol>
                <a:gridCol w="1048430">
                  <a:extLst>
                    <a:ext uri="{9D8B030D-6E8A-4147-A177-3AD203B41FA5}">
                      <a16:colId xmlns:a16="http://schemas.microsoft.com/office/drawing/2014/main" val="2499287791"/>
                    </a:ext>
                  </a:extLst>
                </a:gridCol>
                <a:gridCol w="333362">
                  <a:extLst>
                    <a:ext uri="{9D8B030D-6E8A-4147-A177-3AD203B41FA5}">
                      <a16:colId xmlns:a16="http://schemas.microsoft.com/office/drawing/2014/main" val="3573455796"/>
                    </a:ext>
                  </a:extLst>
                </a:gridCol>
              </a:tblGrid>
              <a:tr h="337020">
                <a:tc>
                  <a:txBody>
                    <a:bodyPr/>
                    <a:lstStyle/>
                    <a:p>
                      <a:pPr algn="l"/>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en-US" sz="1800" b="1"/>
                        <a:t>Pricing for Execution of Feature Roadmap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53568625"/>
                  </a:ext>
                </a:extLst>
              </a:tr>
              <a:tr h="354261">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base"/>
                      <a:r>
                        <a:rPr lang="en-US" sz="1400" b="1"/>
                        <a:t>       </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6510149"/>
                  </a:ext>
                </a:extLst>
              </a:tr>
              <a:tr h="421275">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n-lt"/>
                          <a:ea typeface="+mn-ea"/>
                          <a:cs typeface="+mn-cs"/>
                        </a:rPr>
                        <a:t>                                                  </a:t>
                      </a:r>
                      <a:r>
                        <a:rPr kumimoji="0" lang="en-US" sz="1600" b="0" i="0" u="none" strike="noStrike" kern="1200" cap="none" spc="0" normalizeH="0" baseline="0" noProof="0">
                          <a:ln>
                            <a:noFill/>
                          </a:ln>
                          <a:solidFill>
                            <a:prstClr val="black"/>
                          </a:solidFill>
                          <a:effectLst/>
                          <a:uLnTx/>
                          <a:uFillTx/>
                          <a:latin typeface="+mn-lt"/>
                          <a:ea typeface="+mn-ea"/>
                          <a:cs typeface="+mn-cs"/>
                        </a:rPr>
                        <a:t>(current estimate)</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7389613"/>
                  </a:ext>
                </a:extLst>
              </a:tr>
              <a:tr h="280850">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endParaRPr lang="en-US" sz="1600" i="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0278175"/>
                  </a:ext>
                </a:extLst>
              </a:tr>
              <a:tr h="280850">
                <a:tc>
                  <a:txBody>
                    <a:bodyPr/>
                    <a:lstStyle/>
                    <a:p>
                      <a:pPr algn="ct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40704983"/>
                  </a:ext>
                </a:extLst>
              </a:tr>
            </a:tbl>
          </a:graphicData>
        </a:graphic>
      </p:graphicFrame>
      <p:pic>
        <p:nvPicPr>
          <p:cNvPr id="15" name="Picture 14">
            <a:extLst>
              <a:ext uri="{FF2B5EF4-FFF2-40B4-BE49-F238E27FC236}">
                <a16:creationId xmlns:a16="http://schemas.microsoft.com/office/drawing/2014/main" id="{4950B2A3-C0AA-40AA-97ED-04A5901ED1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8033" y="2326198"/>
            <a:ext cx="1864102" cy="484413"/>
          </a:xfrm>
          <a:prstGeom prst="rect">
            <a:avLst/>
          </a:prstGeom>
        </p:spPr>
      </p:pic>
      <p:sp>
        <p:nvSpPr>
          <p:cNvPr id="17" name="Picture Placeholder 2">
            <a:extLst>
              <a:ext uri="{FF2B5EF4-FFF2-40B4-BE49-F238E27FC236}">
                <a16:creationId xmlns:a16="http://schemas.microsoft.com/office/drawing/2014/main" id="{0AA820FA-550B-4C43-83AD-1BDECB9FFD88}"/>
              </a:ext>
            </a:extLst>
          </p:cNvPr>
          <p:cNvSpPr>
            <a:spLocks noGrp="1"/>
          </p:cNvSpPr>
          <p:nvPr>
            <p:ph type="pic" sz="quarter" idx="10" hasCustomPrompt="1"/>
          </p:nvPr>
        </p:nvSpPr>
        <p:spPr>
          <a:xfrm>
            <a:off x="741691" y="2206008"/>
            <a:ext cx="2214870" cy="817880"/>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9" name="Text Placeholder 18">
            <a:extLst>
              <a:ext uri="{FF2B5EF4-FFF2-40B4-BE49-F238E27FC236}">
                <a16:creationId xmlns:a16="http://schemas.microsoft.com/office/drawing/2014/main" id="{158E825F-9B58-49C6-BD04-FB815BC44BA5}"/>
              </a:ext>
            </a:extLst>
          </p:cNvPr>
          <p:cNvSpPr>
            <a:spLocks noGrp="1"/>
          </p:cNvSpPr>
          <p:nvPr>
            <p:ph type="body" sz="quarter" idx="11" hasCustomPrompt="1"/>
          </p:nvPr>
        </p:nvSpPr>
        <p:spPr>
          <a:xfrm>
            <a:off x="1135380" y="4553850"/>
            <a:ext cx="3550920" cy="359194"/>
          </a:xfrm>
        </p:spPr>
        <p:txBody>
          <a:bodyPr anchor="ctr">
            <a:normAutofit/>
          </a:bodyPr>
          <a:lstStyle>
            <a:lvl1pPr marL="0" indent="0">
              <a:buNone/>
              <a:defRPr sz="2400">
                <a:latin typeface="+mj-lt"/>
              </a:defRPr>
            </a:lvl1pPr>
          </a:lstStyle>
          <a:p>
            <a:pPr lvl="0"/>
            <a:r>
              <a:rPr lang="en-US"/>
              <a:t>240 pts. = $564,000</a:t>
            </a:r>
          </a:p>
        </p:txBody>
      </p:sp>
      <p:sp>
        <p:nvSpPr>
          <p:cNvPr id="22" name="Text Placeholder 21">
            <a:extLst>
              <a:ext uri="{FF2B5EF4-FFF2-40B4-BE49-F238E27FC236}">
                <a16:creationId xmlns:a16="http://schemas.microsoft.com/office/drawing/2014/main" id="{840BC7ED-3C3C-480F-831D-0C3D0060F2CF}"/>
              </a:ext>
            </a:extLst>
          </p:cNvPr>
          <p:cNvSpPr>
            <a:spLocks noGrp="1"/>
          </p:cNvSpPr>
          <p:nvPr>
            <p:ph type="body" sz="quarter" idx="12" hasCustomPrompt="1"/>
          </p:nvPr>
        </p:nvSpPr>
        <p:spPr>
          <a:xfrm>
            <a:off x="496857" y="4981258"/>
            <a:ext cx="5372132" cy="411162"/>
          </a:xfrm>
        </p:spPr>
        <p:txBody>
          <a:bodyPr/>
          <a:lstStyle>
            <a:lvl1pPr marL="0" indent="0" algn="ctr">
              <a:buNone/>
              <a:defRPr sz="1600" i="1"/>
            </a:lvl1pPr>
          </a:lstStyle>
          <a:p>
            <a:pPr lvl="0"/>
            <a:r>
              <a:rPr lang="en-US"/>
              <a:t>120 pts. = $282,000 – 360 pts. = $846,000</a:t>
            </a:r>
          </a:p>
        </p:txBody>
      </p:sp>
      <p:sp>
        <p:nvSpPr>
          <p:cNvPr id="16" name="Text Placeholder 18">
            <a:extLst>
              <a:ext uri="{FF2B5EF4-FFF2-40B4-BE49-F238E27FC236}">
                <a16:creationId xmlns:a16="http://schemas.microsoft.com/office/drawing/2014/main" id="{9F342778-F753-4FC8-A17A-37162DF22BCC}"/>
              </a:ext>
            </a:extLst>
          </p:cNvPr>
          <p:cNvSpPr>
            <a:spLocks noGrp="1"/>
          </p:cNvSpPr>
          <p:nvPr>
            <p:ph type="body" sz="quarter" idx="13" hasCustomPrompt="1"/>
          </p:nvPr>
        </p:nvSpPr>
        <p:spPr>
          <a:xfrm>
            <a:off x="3532748" y="3323380"/>
            <a:ext cx="3137682" cy="359194"/>
          </a:xfrm>
        </p:spPr>
        <p:txBody>
          <a:bodyPr anchor="ctr">
            <a:normAutofit/>
          </a:bodyPr>
          <a:lstStyle>
            <a:lvl1pPr marL="0" indent="0">
              <a:buNone/>
              <a:defRPr sz="2400">
                <a:solidFill>
                  <a:schemeClr val="bg1"/>
                </a:solidFill>
                <a:latin typeface="+mj-lt"/>
              </a:defRPr>
            </a:lvl1pPr>
          </a:lstStyle>
          <a:p>
            <a:pPr lvl="0"/>
            <a:r>
              <a:rPr lang="en-US"/>
              <a:t>$XXXXX</a:t>
            </a:r>
          </a:p>
        </p:txBody>
      </p:sp>
    </p:spTree>
    <p:extLst>
      <p:ext uri="{BB962C8B-B14F-4D97-AF65-F5344CB8AC3E}">
        <p14:creationId xmlns:p14="http://schemas.microsoft.com/office/powerpoint/2010/main" val="7633961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S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B70BD-A2D9-2C4D-AACE-E63E7741E8E4}"/>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5" name="Picture 4">
            <a:extLst>
              <a:ext uri="{FF2B5EF4-FFF2-40B4-BE49-F238E27FC236}">
                <a16:creationId xmlns:a16="http://schemas.microsoft.com/office/drawing/2014/main" id="{50B7E937-8601-3E46-8245-CF7D855D3A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1" y="259777"/>
            <a:ext cx="3099676" cy="818863"/>
          </a:xfrm>
          <a:prstGeom prst="rect">
            <a:avLst/>
          </a:prstGeom>
        </p:spPr>
      </p:pic>
      <p:sp>
        <p:nvSpPr>
          <p:cNvPr id="8" name="Title Placeholder 1">
            <a:extLst>
              <a:ext uri="{FF2B5EF4-FFF2-40B4-BE49-F238E27FC236}">
                <a16:creationId xmlns:a16="http://schemas.microsoft.com/office/drawing/2014/main" id="{E66F8886-E1D4-460F-8635-0BA11D48541B}"/>
              </a:ext>
            </a:extLst>
          </p:cNvPr>
          <p:cNvSpPr>
            <a:spLocks noGrp="1"/>
          </p:cNvSpPr>
          <p:nvPr>
            <p:ph type="title" hasCustomPrompt="1"/>
          </p:nvPr>
        </p:nvSpPr>
        <p:spPr>
          <a:xfrm>
            <a:off x="1107834" y="3103790"/>
            <a:ext cx="7056681" cy="520418"/>
          </a:xfrm>
          <a:prstGeom prst="rect">
            <a:avLst/>
          </a:prstGeom>
        </p:spPr>
        <p:txBody>
          <a:bodyPr vert="horz" lIns="91440" tIns="45720" rIns="91440" bIns="45720" rtlCol="0" anchor="ctr">
            <a:noAutofit/>
          </a:bodyPr>
          <a:lstStyle>
            <a:lvl1pPr algn="r">
              <a:defRPr sz="3999">
                <a:solidFill>
                  <a:srgbClr val="38567B"/>
                </a:solidFill>
                <a:latin typeface="+mj-lt"/>
              </a:defRPr>
            </a:lvl1pPr>
          </a:lstStyle>
          <a:p>
            <a:r>
              <a:rPr lang="en-US"/>
              <a:t>Project Name</a:t>
            </a:r>
          </a:p>
        </p:txBody>
      </p:sp>
      <p:sp>
        <p:nvSpPr>
          <p:cNvPr id="3" name="Picture Placeholder 2">
            <a:extLst>
              <a:ext uri="{FF2B5EF4-FFF2-40B4-BE49-F238E27FC236}">
                <a16:creationId xmlns:a16="http://schemas.microsoft.com/office/drawing/2014/main" id="{87B42EAF-744D-4389-81D7-A38D06614DF5}"/>
              </a:ext>
            </a:extLst>
          </p:cNvPr>
          <p:cNvSpPr>
            <a:spLocks noGrp="1"/>
          </p:cNvSpPr>
          <p:nvPr>
            <p:ph type="pic" sz="quarter" idx="10" hasCustomPrompt="1"/>
          </p:nvPr>
        </p:nvSpPr>
        <p:spPr>
          <a:xfrm>
            <a:off x="4824414" y="260352"/>
            <a:ext cx="3516555" cy="765175"/>
          </a:xfrm>
        </p:spPr>
        <p:txBody>
          <a:bodyPr numCol="1" anchor="ctr">
            <a:normAutofit/>
          </a:bodyPr>
          <a:lstStyle>
            <a:lvl1pPr marL="0" indent="0">
              <a:buNone/>
              <a:defRPr sz="1799">
                <a:solidFill>
                  <a:schemeClr val="accent2">
                    <a:lumMod val="75000"/>
                  </a:schemeClr>
                </a:solidFill>
              </a:defRPr>
            </a:lvl1pPr>
          </a:lstStyle>
          <a:p>
            <a:r>
              <a:rPr lang="en-US"/>
              <a:t>Insert Client Logo Here (if needed)</a:t>
            </a:r>
          </a:p>
        </p:txBody>
      </p:sp>
      <p:sp>
        <p:nvSpPr>
          <p:cNvPr id="13" name="Text Placeholder 12">
            <a:extLst>
              <a:ext uri="{FF2B5EF4-FFF2-40B4-BE49-F238E27FC236}">
                <a16:creationId xmlns:a16="http://schemas.microsoft.com/office/drawing/2014/main" id="{1285E936-7B7C-456D-8570-F99733B7FC9B}"/>
              </a:ext>
            </a:extLst>
          </p:cNvPr>
          <p:cNvSpPr>
            <a:spLocks noGrp="1"/>
          </p:cNvSpPr>
          <p:nvPr>
            <p:ph type="body" sz="quarter" idx="11" hasCustomPrompt="1"/>
          </p:nvPr>
        </p:nvSpPr>
        <p:spPr>
          <a:xfrm>
            <a:off x="3597589" y="3624341"/>
            <a:ext cx="4566926" cy="520700"/>
          </a:xfrm>
        </p:spPr>
        <p:txBody>
          <a:bodyPr>
            <a:normAutofit/>
          </a:bodyPr>
          <a:lstStyle>
            <a:lvl1pPr marL="0" indent="0" algn="r">
              <a:buFontTx/>
              <a:buNone/>
              <a:defRPr sz="1799">
                <a:solidFill>
                  <a:srgbClr val="7B9D6A"/>
                </a:solidFill>
              </a:defRPr>
            </a:lvl1pPr>
          </a:lstStyle>
          <a:p>
            <a:pPr lvl="0"/>
            <a:r>
              <a:rPr lang="en-US"/>
              <a:t>Workshop/Meeting Title</a:t>
            </a:r>
          </a:p>
        </p:txBody>
      </p:sp>
      <p:sp>
        <p:nvSpPr>
          <p:cNvPr id="14" name="Text Placeholder 12">
            <a:extLst>
              <a:ext uri="{FF2B5EF4-FFF2-40B4-BE49-F238E27FC236}">
                <a16:creationId xmlns:a16="http://schemas.microsoft.com/office/drawing/2014/main" id="{A27B6CFE-3E2F-48FB-8488-346C77AE1121}"/>
              </a:ext>
            </a:extLst>
          </p:cNvPr>
          <p:cNvSpPr>
            <a:spLocks noGrp="1"/>
          </p:cNvSpPr>
          <p:nvPr>
            <p:ph type="body" sz="quarter" idx="12" hasCustomPrompt="1"/>
          </p:nvPr>
        </p:nvSpPr>
        <p:spPr>
          <a:xfrm>
            <a:off x="3597589" y="2583024"/>
            <a:ext cx="4566926" cy="520700"/>
          </a:xfrm>
        </p:spPr>
        <p:txBody>
          <a:bodyPr anchor="b">
            <a:normAutofit/>
          </a:bodyPr>
          <a:lstStyle>
            <a:lvl1pPr marL="0" indent="0" algn="r">
              <a:buFontTx/>
              <a:buNone/>
              <a:defRPr sz="1799">
                <a:solidFill>
                  <a:srgbClr val="7B9D6A"/>
                </a:solidFill>
              </a:defRPr>
            </a:lvl1pPr>
          </a:lstStyle>
          <a:p>
            <a:pPr lvl="0"/>
            <a:r>
              <a:rPr lang="en-US"/>
              <a:t>Month Year</a:t>
            </a:r>
          </a:p>
        </p:txBody>
      </p:sp>
    </p:spTree>
    <p:extLst>
      <p:ext uri="{BB962C8B-B14F-4D97-AF65-F5344CB8AC3E}">
        <p14:creationId xmlns:p14="http://schemas.microsoft.com/office/powerpoint/2010/main" val="1153894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S layout 1">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7A7391-5878-4B98-80A7-68E2BAAA7AEB}"/>
              </a:ext>
            </a:extLst>
          </p:cNvPr>
          <p:cNvSpPr txBox="1"/>
          <p:nvPr userDrawn="1"/>
        </p:nvSpPr>
        <p:spPr>
          <a:xfrm>
            <a:off x="49884" y="6553200"/>
            <a:ext cx="325645"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4" name="Title Placeholder 1">
            <a:extLst>
              <a:ext uri="{FF2B5EF4-FFF2-40B4-BE49-F238E27FC236}">
                <a16:creationId xmlns:a16="http://schemas.microsoft.com/office/drawing/2014/main" id="{44BC85E6-BCC7-4AA7-8C2B-69BB9A1992D0}"/>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6" name="Text Placeholder 19">
            <a:extLst>
              <a:ext uri="{FF2B5EF4-FFF2-40B4-BE49-F238E27FC236}">
                <a16:creationId xmlns:a16="http://schemas.microsoft.com/office/drawing/2014/main" id="{BDF1E52E-B845-1E45-A888-A325FD47C48D}"/>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7" name="Text Placeholder 13">
            <a:extLst>
              <a:ext uri="{FF2B5EF4-FFF2-40B4-BE49-F238E27FC236}">
                <a16:creationId xmlns:a16="http://schemas.microsoft.com/office/drawing/2014/main" id="{998E72E8-779B-4F36-8A00-C84C0DA22F1B}"/>
              </a:ext>
            </a:extLst>
          </p:cNvPr>
          <p:cNvSpPr>
            <a:spLocks noGrp="1"/>
          </p:cNvSpPr>
          <p:nvPr>
            <p:ph type="body" sz="quarter" idx="12" hasCustomPrompt="1"/>
          </p:nvPr>
        </p:nvSpPr>
        <p:spPr>
          <a:xfrm>
            <a:off x="552100" y="1328738"/>
            <a:ext cx="10515599" cy="4505326"/>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1195222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KS Agenda (6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8"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E6A82"/>
            </a:solidFill>
            <a:ln w="38100">
              <a:solidFill>
                <a:srgbClr val="B2AE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1" y="4505577"/>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grpSp>
        <p:nvGrpSpPr>
          <p:cNvPr id="25" name="Group 24">
            <a:extLst>
              <a:ext uri="{FF2B5EF4-FFF2-40B4-BE49-F238E27FC236}">
                <a16:creationId xmlns:a16="http://schemas.microsoft.com/office/drawing/2014/main" id="{0B8BAB53-1948-4A60-8A64-AEEB9BB132C7}"/>
              </a:ext>
            </a:extLst>
          </p:cNvPr>
          <p:cNvGrpSpPr/>
          <p:nvPr userDrawn="1"/>
        </p:nvGrpSpPr>
        <p:grpSpPr>
          <a:xfrm>
            <a:off x="1402977" y="5255709"/>
            <a:ext cx="1300088" cy="480646"/>
            <a:chOff x="381001" y="1173181"/>
            <a:chExt cx="1300088" cy="480646"/>
          </a:xfrm>
        </p:grpSpPr>
        <p:sp>
          <p:nvSpPr>
            <p:cNvPr id="26" name="Oval 25">
              <a:extLst>
                <a:ext uri="{FF2B5EF4-FFF2-40B4-BE49-F238E27FC236}">
                  <a16:creationId xmlns:a16="http://schemas.microsoft.com/office/drawing/2014/main" id="{964EFB4B-945B-4609-B3DD-6622CC5DC0A4}"/>
                </a:ext>
              </a:extLst>
            </p:cNvPr>
            <p:cNvSpPr/>
            <p:nvPr/>
          </p:nvSpPr>
          <p:spPr>
            <a:xfrm>
              <a:off x="381001" y="1173181"/>
              <a:ext cx="480646" cy="480646"/>
            </a:xfrm>
            <a:prstGeom prst="ellipse">
              <a:avLst/>
            </a:prstGeom>
            <a:solidFill>
              <a:srgbClr val="6899C5"/>
            </a:solidFill>
            <a:ln w="38100">
              <a:solidFill>
                <a:srgbClr val="ADCD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6</a:t>
              </a:r>
            </a:p>
          </p:txBody>
        </p:sp>
        <p:cxnSp>
          <p:nvCxnSpPr>
            <p:cNvPr id="27" name="Straight Arrow Connector 26">
              <a:extLst>
                <a:ext uri="{FF2B5EF4-FFF2-40B4-BE49-F238E27FC236}">
                  <a16:creationId xmlns:a16="http://schemas.microsoft.com/office/drawing/2014/main" id="{67600581-B47F-419C-86CB-F8292B6E8163}"/>
                </a:ext>
              </a:extLst>
            </p:cNvPr>
            <p:cNvCxnSpPr>
              <a:cxnSpLocks/>
              <a:stCxn id="26" idx="6"/>
            </p:cNvCxnSpPr>
            <p:nvPr/>
          </p:nvCxnSpPr>
          <p:spPr>
            <a:xfrm>
              <a:off x="861647" y="1413504"/>
              <a:ext cx="819442" cy="0"/>
            </a:xfrm>
            <a:prstGeom prst="straightConnector1">
              <a:avLst/>
            </a:prstGeom>
            <a:ln>
              <a:solidFill>
                <a:srgbClr val="ADCDE6"/>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 Placeholder 32">
            <a:extLst>
              <a:ext uri="{FF2B5EF4-FFF2-40B4-BE49-F238E27FC236}">
                <a16:creationId xmlns:a16="http://schemas.microsoft.com/office/drawing/2014/main" id="{91B60134-81E2-44CF-AD31-16551E54993B}"/>
              </a:ext>
            </a:extLst>
          </p:cNvPr>
          <p:cNvSpPr>
            <a:spLocks noGrp="1"/>
          </p:cNvSpPr>
          <p:nvPr>
            <p:ph type="body" sz="quarter" idx="15" hasCustomPrompt="1"/>
          </p:nvPr>
        </p:nvSpPr>
        <p:spPr>
          <a:xfrm>
            <a:off x="2824261" y="525534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6 title here</a:t>
            </a:r>
          </a:p>
        </p:txBody>
      </p:sp>
    </p:spTree>
    <p:extLst>
      <p:ext uri="{BB962C8B-B14F-4D97-AF65-F5344CB8AC3E}">
        <p14:creationId xmlns:p14="http://schemas.microsoft.com/office/powerpoint/2010/main" val="139372632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S basic layou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7A7391-5878-4B98-80A7-68E2BAAA7AEB}"/>
              </a:ext>
            </a:extLst>
          </p:cNvPr>
          <p:cNvSpPr txBox="1"/>
          <p:nvPr/>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4" name="Title Placeholder 1">
            <a:extLst>
              <a:ext uri="{FF2B5EF4-FFF2-40B4-BE49-F238E27FC236}">
                <a16:creationId xmlns:a16="http://schemas.microsoft.com/office/drawing/2014/main" id="{44BC85E6-BCC7-4AA7-8C2B-69BB9A1992D0}"/>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6" name="Text Placeholder 19">
            <a:extLst>
              <a:ext uri="{FF2B5EF4-FFF2-40B4-BE49-F238E27FC236}">
                <a16:creationId xmlns:a16="http://schemas.microsoft.com/office/drawing/2014/main" id="{BDF1E52E-B845-1E45-A888-A325FD47C48D}"/>
              </a:ext>
            </a:extLst>
          </p:cNvPr>
          <p:cNvSpPr>
            <a:spLocks noGrp="1"/>
          </p:cNvSpPr>
          <p:nvPr>
            <p:ph type="body" sz="quarter" idx="10"/>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Click to edit Master text styles</a:t>
            </a:r>
          </a:p>
        </p:txBody>
      </p:sp>
      <p:sp>
        <p:nvSpPr>
          <p:cNvPr id="7" name="Text Placeholder 13">
            <a:extLst>
              <a:ext uri="{FF2B5EF4-FFF2-40B4-BE49-F238E27FC236}">
                <a16:creationId xmlns:a16="http://schemas.microsoft.com/office/drawing/2014/main" id="{998E72E8-779B-4F36-8A00-C84C0DA22F1B}"/>
              </a:ext>
            </a:extLst>
          </p:cNvPr>
          <p:cNvSpPr>
            <a:spLocks noGrp="1"/>
          </p:cNvSpPr>
          <p:nvPr>
            <p:ph type="body" sz="quarter" idx="12" hasCustomPrompt="1"/>
          </p:nvPr>
        </p:nvSpPr>
        <p:spPr>
          <a:xfrm>
            <a:off x="552099" y="1328738"/>
            <a:ext cx="10515599" cy="4505326"/>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 name="TextBox 1">
            <a:extLst>
              <a:ext uri="{FF2B5EF4-FFF2-40B4-BE49-F238E27FC236}">
                <a16:creationId xmlns:a16="http://schemas.microsoft.com/office/drawing/2014/main" id="{D33D4584-B9A3-574C-64F3-BBA62E183DA1}"/>
              </a:ext>
            </a:extLst>
          </p:cNvPr>
          <p:cNvSpPr txBox="1"/>
          <p:nvPr userDrawn="1"/>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766711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KS Agenda (5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8"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E6A82"/>
            </a:solidFill>
            <a:ln w="38100">
              <a:solidFill>
                <a:srgbClr val="B2AE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1" y="4505577"/>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spTree>
    <p:extLst>
      <p:ext uri="{BB962C8B-B14F-4D97-AF65-F5344CB8AC3E}">
        <p14:creationId xmlns:p14="http://schemas.microsoft.com/office/powerpoint/2010/main" val="619011490"/>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KS Agenda (4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Tree>
    <p:extLst>
      <p:ext uri="{BB962C8B-B14F-4D97-AF65-F5344CB8AC3E}">
        <p14:creationId xmlns:p14="http://schemas.microsoft.com/office/powerpoint/2010/main" val="3229206283"/>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KS Agenda (3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453914"/>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3638946"/>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grpSp>
        <p:nvGrpSpPr>
          <p:cNvPr id="21" name="Group 20">
            <a:extLst>
              <a:ext uri="{FF2B5EF4-FFF2-40B4-BE49-F238E27FC236}">
                <a16:creationId xmlns:a16="http://schemas.microsoft.com/office/drawing/2014/main" id="{97FC7924-9189-4514-9EBE-F9B5D166FE3F}"/>
              </a:ext>
            </a:extLst>
          </p:cNvPr>
          <p:cNvGrpSpPr/>
          <p:nvPr userDrawn="1"/>
        </p:nvGrpSpPr>
        <p:grpSpPr>
          <a:xfrm>
            <a:off x="1402976" y="3626463"/>
            <a:ext cx="1300088" cy="480646"/>
            <a:chOff x="381001" y="1173181"/>
            <a:chExt cx="1300088" cy="480646"/>
          </a:xfrm>
        </p:grpSpPr>
        <p:sp>
          <p:nvSpPr>
            <p:cNvPr id="22" name="Oval 21">
              <a:extLst>
                <a:ext uri="{FF2B5EF4-FFF2-40B4-BE49-F238E27FC236}">
                  <a16:creationId xmlns:a16="http://schemas.microsoft.com/office/drawing/2014/main" id="{E0CFFCAF-FD45-4217-9330-E05FD2A8AFA7}"/>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23" name="Straight Arrow Connector 22">
              <a:extLst>
                <a:ext uri="{FF2B5EF4-FFF2-40B4-BE49-F238E27FC236}">
                  <a16:creationId xmlns:a16="http://schemas.microsoft.com/office/drawing/2014/main" id="{9B4F4EFC-C5CC-40B6-AED3-36B102D894C7}"/>
                </a:ext>
              </a:extLst>
            </p:cNvPr>
            <p:cNvCxnSpPr>
              <a:cxnSpLocks/>
              <a:stCxn id="22"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473826"/>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KS Agenda (2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453914"/>
            <a:ext cx="2736850" cy="481012"/>
          </a:xfrm>
        </p:spPr>
        <p:txBody>
          <a:bodyPr>
            <a:normAutofit/>
          </a:bodyPr>
          <a:lstStyle>
            <a:lvl1pPr marL="0" indent="0">
              <a:buNone/>
              <a:defRPr sz="1999">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Tree>
    <p:extLst>
      <p:ext uri="{BB962C8B-B14F-4D97-AF65-F5344CB8AC3E}">
        <p14:creationId xmlns:p14="http://schemas.microsoft.com/office/powerpoint/2010/main" val="747079230"/>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S_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1087438" y="1360489"/>
            <a:ext cx="10017125"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8" name="Text Placeholder 19">
            <a:extLst>
              <a:ext uri="{FF2B5EF4-FFF2-40B4-BE49-F238E27FC236}">
                <a16:creationId xmlns:a16="http://schemas.microsoft.com/office/drawing/2014/main" id="{274FB869-8675-414D-917E-3BC45E2C39E9}"/>
              </a:ext>
            </a:extLst>
          </p:cNvPr>
          <p:cNvSpPr>
            <a:spLocks noGrp="1"/>
          </p:cNvSpPr>
          <p:nvPr>
            <p:ph type="body" sz="quarter" idx="11"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31878986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S_List&amp;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5978770" y="1329471"/>
            <a:ext cx="5908431"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8" name="Text Placeholder 13">
            <a:extLst>
              <a:ext uri="{FF2B5EF4-FFF2-40B4-BE49-F238E27FC236}">
                <a16:creationId xmlns:a16="http://schemas.microsoft.com/office/drawing/2014/main" id="{48C05226-FBE7-49B1-A2EB-BB2128DEFB37}"/>
              </a:ext>
            </a:extLst>
          </p:cNvPr>
          <p:cNvSpPr>
            <a:spLocks noGrp="1"/>
          </p:cNvSpPr>
          <p:nvPr>
            <p:ph type="body" sz="quarter" idx="12" hasCustomPrompt="1"/>
          </p:nvPr>
        </p:nvSpPr>
        <p:spPr>
          <a:xfrm>
            <a:off x="552100" y="1328738"/>
            <a:ext cx="5174624" cy="4505326"/>
          </a:xfrm>
        </p:spPr>
        <p:txBody>
          <a:bodyPr anchor="ctr">
            <a:normAutofit/>
          </a:bodyPr>
          <a:lstStyle>
            <a:lvl1pPr marL="285664" indent="-285664">
              <a:buFont typeface="Arial" panose="020B0604020202020204" pitchFamily="34" charset="0"/>
              <a:buChar char="•"/>
              <a:defRPr sz="1799">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00E26570-285B-5B4B-9F95-E671ABA520B2}"/>
              </a:ext>
            </a:extLst>
          </p:cNvPr>
          <p:cNvSpPr>
            <a:spLocks noGrp="1"/>
          </p:cNvSpPr>
          <p:nvPr>
            <p:ph type="body" sz="quarter" idx="13"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346966816"/>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S vertical list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2AEEB3-4F09-4F6C-86DF-92B165247362}"/>
              </a:ext>
            </a:extLst>
          </p:cNvPr>
          <p:cNvSpPr/>
          <p:nvPr userDrawn="1"/>
        </p:nvSpPr>
        <p:spPr>
          <a:xfrm>
            <a:off x="4528906"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7" name="TextBox 6">
            <a:extLst>
              <a:ext uri="{FF2B5EF4-FFF2-40B4-BE49-F238E27FC236}">
                <a16:creationId xmlns:a16="http://schemas.microsoft.com/office/drawing/2014/main" id="{9C33ED4B-E353-472C-A99D-37BE56CF35F8}"/>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0" name="Text Placeholder 9">
            <a:extLst>
              <a:ext uri="{FF2B5EF4-FFF2-40B4-BE49-F238E27FC236}">
                <a16:creationId xmlns:a16="http://schemas.microsoft.com/office/drawing/2014/main" id="{BCA6BAF4-52FE-4AA8-978D-C15ED929EBB5}"/>
              </a:ext>
            </a:extLst>
          </p:cNvPr>
          <p:cNvSpPr>
            <a:spLocks noGrp="1"/>
          </p:cNvSpPr>
          <p:nvPr>
            <p:ph type="body" sz="quarter" idx="10" hasCustomPrompt="1"/>
          </p:nvPr>
        </p:nvSpPr>
        <p:spPr>
          <a:xfrm>
            <a:off x="1160463" y="1104807"/>
            <a:ext cx="3281362" cy="538163"/>
          </a:xfrm>
        </p:spPr>
        <p:txBody>
          <a:bodyPr>
            <a:normAutofit/>
          </a:bodyPr>
          <a:lstStyle>
            <a:lvl1pPr marL="0" indent="0" algn="r">
              <a:buNone/>
              <a:defRPr sz="2999">
                <a:solidFill>
                  <a:srgbClr val="38567B"/>
                </a:solidFill>
                <a:latin typeface="+mj-lt"/>
              </a:defRPr>
            </a:lvl1pPr>
          </a:lstStyle>
          <a:p>
            <a:pPr lvl="0"/>
            <a:r>
              <a:rPr lang="en-US"/>
              <a:t>Title</a:t>
            </a:r>
          </a:p>
        </p:txBody>
      </p:sp>
      <p:sp>
        <p:nvSpPr>
          <p:cNvPr id="12" name="Text Placeholder 11">
            <a:extLst>
              <a:ext uri="{FF2B5EF4-FFF2-40B4-BE49-F238E27FC236}">
                <a16:creationId xmlns:a16="http://schemas.microsoft.com/office/drawing/2014/main" id="{5F63DA70-1E81-4F6F-8245-485D7614320D}"/>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1999">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3">
            <a:extLst>
              <a:ext uri="{FF2B5EF4-FFF2-40B4-BE49-F238E27FC236}">
                <a16:creationId xmlns:a16="http://schemas.microsoft.com/office/drawing/2014/main" id="{5C22C624-565D-42C0-896F-E5B910EDA6F1}"/>
              </a:ext>
            </a:extLst>
          </p:cNvPr>
          <p:cNvSpPr>
            <a:spLocks noGrp="1"/>
          </p:cNvSpPr>
          <p:nvPr>
            <p:ph type="body" sz="quarter" idx="12" hasCustomPrompt="1"/>
          </p:nvPr>
        </p:nvSpPr>
        <p:spPr>
          <a:xfrm>
            <a:off x="4790845" y="1176338"/>
            <a:ext cx="5643563" cy="4505326"/>
          </a:xfrm>
        </p:spPr>
        <p:txBody>
          <a:bodyPr anchor="ctr">
            <a:normAutofit/>
          </a:bodyPr>
          <a:lstStyle>
            <a:lvl1pPr marL="285664" indent="-285664">
              <a:buFont typeface="Arial" panose="020B0604020202020204" pitchFamily="34" charset="0"/>
              <a:buChar char="•"/>
              <a:defRPr sz="1799">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338272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S_Grey backgroun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8">
                <a:solidFill>
                  <a:srgbClr val="38567B"/>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userDrawn="1"/>
        </p:nvSpPr>
        <p:spPr>
          <a:xfrm>
            <a:off x="4"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 Placeholder 19">
            <a:extLst>
              <a:ext uri="{FF2B5EF4-FFF2-40B4-BE49-F238E27FC236}">
                <a16:creationId xmlns:a16="http://schemas.microsoft.com/office/drawing/2014/main" id="{782AC7E2-FD97-6B49-A5E0-29FA4337BD64}"/>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8" name="Text Placeholder 13">
            <a:extLst>
              <a:ext uri="{FF2B5EF4-FFF2-40B4-BE49-F238E27FC236}">
                <a16:creationId xmlns:a16="http://schemas.microsoft.com/office/drawing/2014/main" id="{2029948F-9842-4214-B4A2-549D9335FC9F}"/>
              </a:ext>
            </a:extLst>
          </p:cNvPr>
          <p:cNvSpPr>
            <a:spLocks noGrp="1"/>
          </p:cNvSpPr>
          <p:nvPr>
            <p:ph type="body" sz="quarter" idx="12" hasCustomPrompt="1"/>
          </p:nvPr>
        </p:nvSpPr>
        <p:spPr>
          <a:xfrm>
            <a:off x="552100" y="1328738"/>
            <a:ext cx="10515599" cy="4505326"/>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3935197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S 1 List Card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userDrawn="1"/>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5E4FF89-FFCA-421A-8CF6-B82843A6DB5A}"/>
              </a:ext>
            </a:extLst>
          </p:cNvPr>
          <p:cNvSpPr/>
          <p:nvPr userDrawn="1"/>
        </p:nvSpPr>
        <p:spPr>
          <a:xfrm>
            <a:off x="647700" y="1302719"/>
            <a:ext cx="5029200" cy="4294692"/>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665" tIns="274249" rtlCol="0" anchor="t"/>
          <a:lstStyle/>
          <a:p>
            <a:pPr lvl="0">
              <a:defRPr/>
            </a:pPr>
            <a:endParaRPr lang="en-US" sz="1400">
              <a:solidFill>
                <a:schemeClr val="tx1">
                  <a:lumMod val="65000"/>
                  <a:lumOff val="35000"/>
                </a:schemeClr>
              </a:solidFill>
              <a:latin typeface="Source Sans Pro" panose="020B0503030403020204" pitchFamily="34" charset="0"/>
              <a:ea typeface="Roboto" panose="02000000000000000000" pitchFamily="2" charset="0"/>
              <a:cs typeface="Roboto" panose="02000000000000000000" pitchFamily="2" charset="0"/>
            </a:endParaRPr>
          </a:p>
        </p:txBody>
      </p:sp>
      <p:sp>
        <p:nvSpPr>
          <p:cNvPr id="11" name="Text Placeholder 13">
            <a:extLst>
              <a:ext uri="{FF2B5EF4-FFF2-40B4-BE49-F238E27FC236}">
                <a16:creationId xmlns:a16="http://schemas.microsoft.com/office/drawing/2014/main" id="{1AE99AB6-2DD3-4045-92BE-D74C67E92C12}"/>
              </a:ext>
            </a:extLst>
          </p:cNvPr>
          <p:cNvSpPr>
            <a:spLocks noGrp="1"/>
          </p:cNvSpPr>
          <p:nvPr>
            <p:ph type="body" sz="quarter" idx="12" hasCustomPrompt="1"/>
          </p:nvPr>
        </p:nvSpPr>
        <p:spPr>
          <a:xfrm>
            <a:off x="887526" y="2198077"/>
            <a:ext cx="4481644" cy="3177198"/>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2" name="Text Placeholder 2">
            <a:extLst>
              <a:ext uri="{FF2B5EF4-FFF2-40B4-BE49-F238E27FC236}">
                <a16:creationId xmlns:a16="http://schemas.microsoft.com/office/drawing/2014/main" id="{B369730A-BDE0-42C1-83C0-D6218291B5B2}"/>
              </a:ext>
            </a:extLst>
          </p:cNvPr>
          <p:cNvSpPr>
            <a:spLocks noGrp="1"/>
          </p:cNvSpPr>
          <p:nvPr>
            <p:ph type="body" sz="quarter" idx="13" hasCustomPrompt="1"/>
          </p:nvPr>
        </p:nvSpPr>
        <p:spPr>
          <a:xfrm>
            <a:off x="891577"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13" name="Text Placeholder 2">
            <a:extLst>
              <a:ext uri="{FF2B5EF4-FFF2-40B4-BE49-F238E27FC236}">
                <a16:creationId xmlns:a16="http://schemas.microsoft.com/office/drawing/2014/main" id="{98F632C9-B1E8-4B0C-ADD5-788543845248}"/>
              </a:ext>
            </a:extLst>
          </p:cNvPr>
          <p:cNvSpPr>
            <a:spLocks noGrp="1"/>
          </p:cNvSpPr>
          <p:nvPr>
            <p:ph type="body" sz="quarter" idx="14" hasCustomPrompt="1"/>
          </p:nvPr>
        </p:nvSpPr>
        <p:spPr>
          <a:xfrm>
            <a:off x="891577"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4920131-66A1-3447-9782-1BBEB8E426F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10765075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KS 3 Lis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EAD7A-C09F-4E13-862A-92DE6804B54F}"/>
              </a:ext>
            </a:extLst>
          </p:cNvPr>
          <p:cNvSpPr/>
          <p:nvPr userDrawn="1"/>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23B4F3F-D801-4D97-8F62-0F907053F9AE}"/>
              </a:ext>
            </a:extLst>
          </p:cNvPr>
          <p:cNvSpPr/>
          <p:nvPr userDrawn="1"/>
        </p:nvSpPr>
        <p:spPr>
          <a:xfrm>
            <a:off x="4069179" y="1112446"/>
            <a:ext cx="4053645" cy="5440754"/>
          </a:xfrm>
          <a:prstGeom prst="rect">
            <a:avLst/>
          </a:prstGeom>
          <a:solidFill>
            <a:srgbClr val="D9D9D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336542"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340592"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340592"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8" name="Text Placeholder 13">
            <a:extLst>
              <a:ext uri="{FF2B5EF4-FFF2-40B4-BE49-F238E27FC236}">
                <a16:creationId xmlns:a16="http://schemas.microsoft.com/office/drawing/2014/main" id="{08FBDDC9-489D-4CAB-B3BF-4E44EE85FCE9}"/>
              </a:ext>
            </a:extLst>
          </p:cNvPr>
          <p:cNvSpPr>
            <a:spLocks noGrp="1"/>
          </p:cNvSpPr>
          <p:nvPr>
            <p:ph type="body" sz="quarter" idx="15" hasCustomPrompt="1"/>
          </p:nvPr>
        </p:nvSpPr>
        <p:spPr>
          <a:xfrm>
            <a:off x="4457195"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9" name="Text Placeholder 2">
            <a:extLst>
              <a:ext uri="{FF2B5EF4-FFF2-40B4-BE49-F238E27FC236}">
                <a16:creationId xmlns:a16="http://schemas.microsoft.com/office/drawing/2014/main" id="{3952A338-5639-4E63-8086-538999CD82A3}"/>
              </a:ext>
            </a:extLst>
          </p:cNvPr>
          <p:cNvSpPr>
            <a:spLocks noGrp="1"/>
          </p:cNvSpPr>
          <p:nvPr>
            <p:ph type="body" sz="quarter" idx="16" hasCustomPrompt="1"/>
          </p:nvPr>
        </p:nvSpPr>
        <p:spPr>
          <a:xfrm>
            <a:off x="4461245"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30" name="Text Placeholder 2">
            <a:extLst>
              <a:ext uri="{FF2B5EF4-FFF2-40B4-BE49-F238E27FC236}">
                <a16:creationId xmlns:a16="http://schemas.microsoft.com/office/drawing/2014/main" id="{558BD8FB-27A5-497E-8B95-51CE7B2C9486}"/>
              </a:ext>
            </a:extLst>
          </p:cNvPr>
          <p:cNvSpPr>
            <a:spLocks noGrp="1"/>
          </p:cNvSpPr>
          <p:nvPr>
            <p:ph type="body" sz="quarter" idx="17" hasCustomPrompt="1"/>
          </p:nvPr>
        </p:nvSpPr>
        <p:spPr>
          <a:xfrm>
            <a:off x="4461245"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8443036"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8447086"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844708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2" name="Text Placeholder 19">
            <a:extLst>
              <a:ext uri="{FF2B5EF4-FFF2-40B4-BE49-F238E27FC236}">
                <a16:creationId xmlns:a16="http://schemas.microsoft.com/office/drawing/2014/main" id="{1C6A2F0B-7C4A-C041-A032-B6E85C568DB2}"/>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141047867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S_Objectives_Topic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47FEB-6DE7-0041-A4E9-1F7BDDC2A5A9}"/>
              </a:ext>
            </a:extLst>
          </p:cNvPr>
          <p:cNvSpPr txBox="1"/>
          <p:nvPr/>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4" name="Text Placeholder 14">
            <a:extLst>
              <a:ext uri="{FF2B5EF4-FFF2-40B4-BE49-F238E27FC236}">
                <a16:creationId xmlns:a16="http://schemas.microsoft.com/office/drawing/2014/main" id="{26AC577B-99AB-624D-A0C7-8E610F66A23C}"/>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Objectives &amp; Topics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rPr>
              <a:t>What we’ll learn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grpSp>
        <p:nvGrpSpPr>
          <p:cNvPr id="5" name="Group 4">
            <a:extLst>
              <a:ext uri="{FF2B5EF4-FFF2-40B4-BE49-F238E27FC236}">
                <a16:creationId xmlns:a16="http://schemas.microsoft.com/office/drawing/2014/main" id="{6277B5F5-10EA-D144-B639-EC2B12D56B22}"/>
              </a:ext>
            </a:extLst>
          </p:cNvPr>
          <p:cNvGrpSpPr/>
          <p:nvPr/>
        </p:nvGrpSpPr>
        <p:grpSpPr>
          <a:xfrm>
            <a:off x="665274" y="1223521"/>
            <a:ext cx="4846320" cy="4702619"/>
            <a:chOff x="665274" y="1223521"/>
            <a:chExt cx="4846320" cy="4702619"/>
          </a:xfrm>
        </p:grpSpPr>
        <p:grpSp>
          <p:nvGrpSpPr>
            <p:cNvPr id="6" name="Group 5">
              <a:extLst>
                <a:ext uri="{FF2B5EF4-FFF2-40B4-BE49-F238E27FC236}">
                  <a16:creationId xmlns:a16="http://schemas.microsoft.com/office/drawing/2014/main" id="{A96D2255-B4A2-F341-9C12-59C9B56CFF2A}"/>
                </a:ext>
              </a:extLst>
            </p:cNvPr>
            <p:cNvGrpSpPr/>
            <p:nvPr/>
          </p:nvGrpSpPr>
          <p:grpSpPr>
            <a:xfrm>
              <a:off x="665274" y="1805077"/>
              <a:ext cx="4846320" cy="4121063"/>
              <a:chOff x="1223896" y="1828800"/>
              <a:chExt cx="3586098" cy="4121063"/>
            </a:xfrm>
          </p:grpSpPr>
          <p:sp>
            <p:nvSpPr>
              <p:cNvPr id="9" name="Rectangle 8">
                <a:extLst>
                  <a:ext uri="{FF2B5EF4-FFF2-40B4-BE49-F238E27FC236}">
                    <a16:creationId xmlns:a16="http://schemas.microsoft.com/office/drawing/2014/main" id="{AA3AF1EE-232E-5143-9B94-A3A7FF210828}"/>
                  </a:ext>
                </a:extLst>
              </p:cNvPr>
              <p:cNvSpPr/>
              <p:nvPr/>
            </p:nvSpPr>
            <p:spPr>
              <a:xfrm>
                <a:off x="1223896"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0" name="Rectangle 9">
                <a:extLst>
                  <a:ext uri="{FF2B5EF4-FFF2-40B4-BE49-F238E27FC236}">
                    <a16:creationId xmlns:a16="http://schemas.microsoft.com/office/drawing/2014/main" id="{B85EFB3E-07C8-5645-B845-58D254EDC67D}"/>
                  </a:ext>
                </a:extLst>
              </p:cNvPr>
              <p:cNvSpPr/>
              <p:nvPr/>
            </p:nvSpPr>
            <p:spPr>
              <a:xfrm>
                <a:off x="1223896" y="1828800"/>
                <a:ext cx="3586098" cy="1536967"/>
              </a:xfrm>
              <a:prstGeom prst="rect">
                <a:avLst/>
              </a:prstGeom>
              <a:solidFill>
                <a:srgbClr val="0048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1" name="TextBox 10">
                <a:extLst>
                  <a:ext uri="{FF2B5EF4-FFF2-40B4-BE49-F238E27FC236}">
                    <a16:creationId xmlns:a16="http://schemas.microsoft.com/office/drawing/2014/main" id="{8E428EE3-344A-DE41-9B63-CFC9716E7D4E}"/>
                  </a:ext>
                </a:extLst>
              </p:cNvPr>
              <p:cNvSpPr txBox="1"/>
              <p:nvPr/>
            </p:nvSpPr>
            <p:spPr>
              <a:xfrm>
                <a:off x="1237899" y="2597161"/>
                <a:ext cx="35720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rPr>
                  <a:t>Objectives of Workshop</a:t>
                </a:r>
              </a:p>
            </p:txBody>
          </p:sp>
        </p:grpSp>
        <p:sp>
          <p:nvSpPr>
            <p:cNvPr id="7" name="Oval 6">
              <a:extLst>
                <a:ext uri="{FF2B5EF4-FFF2-40B4-BE49-F238E27FC236}">
                  <a16:creationId xmlns:a16="http://schemas.microsoft.com/office/drawing/2014/main" id="{3C55744F-2EE9-9B46-9407-463CFD44A734}"/>
                </a:ext>
              </a:extLst>
            </p:cNvPr>
            <p:cNvSpPr/>
            <p:nvPr/>
          </p:nvSpPr>
          <p:spPr>
            <a:xfrm>
              <a:off x="2437342" y="1223521"/>
              <a:ext cx="1185273" cy="1185273"/>
            </a:xfrm>
            <a:prstGeom prst="ellipse">
              <a:avLst/>
            </a:prstGeom>
            <a:solidFill>
              <a:srgbClr val="D9E7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8" name="Graphic 7">
              <a:extLst>
                <a:ext uri="{FF2B5EF4-FFF2-40B4-BE49-F238E27FC236}">
                  <a16:creationId xmlns:a16="http://schemas.microsoft.com/office/drawing/2014/main" id="{64EAB7D5-23FF-C242-BFC9-940188C50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8337" y="1458899"/>
              <a:ext cx="692355" cy="692355"/>
            </a:xfrm>
            <a:prstGeom prst="rect">
              <a:avLst/>
            </a:prstGeom>
          </p:spPr>
        </p:pic>
      </p:grpSp>
      <p:grpSp>
        <p:nvGrpSpPr>
          <p:cNvPr id="13" name="Group 12">
            <a:extLst>
              <a:ext uri="{FF2B5EF4-FFF2-40B4-BE49-F238E27FC236}">
                <a16:creationId xmlns:a16="http://schemas.microsoft.com/office/drawing/2014/main" id="{2EAFA99F-4B01-464B-A220-B6F0866C3E37}"/>
              </a:ext>
            </a:extLst>
          </p:cNvPr>
          <p:cNvGrpSpPr/>
          <p:nvPr/>
        </p:nvGrpSpPr>
        <p:grpSpPr>
          <a:xfrm>
            <a:off x="6680408" y="1206298"/>
            <a:ext cx="4846320" cy="4723210"/>
            <a:chOff x="6680408" y="1206298"/>
            <a:chExt cx="4846320" cy="4723210"/>
          </a:xfrm>
        </p:grpSpPr>
        <p:grpSp>
          <p:nvGrpSpPr>
            <p:cNvPr id="14" name="Group 13">
              <a:extLst>
                <a:ext uri="{FF2B5EF4-FFF2-40B4-BE49-F238E27FC236}">
                  <a16:creationId xmlns:a16="http://schemas.microsoft.com/office/drawing/2014/main" id="{AB3FBB17-49AD-3A49-A977-1EA897BA195B}"/>
                </a:ext>
              </a:extLst>
            </p:cNvPr>
            <p:cNvGrpSpPr/>
            <p:nvPr/>
          </p:nvGrpSpPr>
          <p:grpSpPr>
            <a:xfrm>
              <a:off x="6680408" y="1808445"/>
              <a:ext cx="4846320" cy="4121063"/>
              <a:chOff x="6574597" y="1828800"/>
              <a:chExt cx="3586098" cy="4121063"/>
            </a:xfrm>
          </p:grpSpPr>
          <p:sp>
            <p:nvSpPr>
              <p:cNvPr id="17" name="Rectangle 16">
                <a:extLst>
                  <a:ext uri="{FF2B5EF4-FFF2-40B4-BE49-F238E27FC236}">
                    <a16:creationId xmlns:a16="http://schemas.microsoft.com/office/drawing/2014/main" id="{E2D5728A-ECDA-6349-BBA5-0F191E9C5F68}"/>
                  </a:ext>
                </a:extLst>
              </p:cNvPr>
              <p:cNvSpPr/>
              <p:nvPr/>
            </p:nvSpPr>
            <p:spPr>
              <a:xfrm>
                <a:off x="6574597"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8" name="Rectangle 17">
                <a:extLst>
                  <a:ext uri="{FF2B5EF4-FFF2-40B4-BE49-F238E27FC236}">
                    <a16:creationId xmlns:a16="http://schemas.microsoft.com/office/drawing/2014/main" id="{74AD1372-D031-D944-A20C-D77A6F6F1337}"/>
                  </a:ext>
                </a:extLst>
              </p:cNvPr>
              <p:cNvSpPr/>
              <p:nvPr/>
            </p:nvSpPr>
            <p:spPr>
              <a:xfrm>
                <a:off x="6574597" y="1828800"/>
                <a:ext cx="3586098" cy="1536967"/>
              </a:xfrm>
              <a:prstGeom prst="rect">
                <a:avLst/>
              </a:prstGeom>
              <a:solidFill>
                <a:srgbClr val="7C9C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9" name="TextBox 18">
                <a:extLst>
                  <a:ext uri="{FF2B5EF4-FFF2-40B4-BE49-F238E27FC236}">
                    <a16:creationId xmlns:a16="http://schemas.microsoft.com/office/drawing/2014/main" id="{8DB5603A-A16F-5645-8840-0D13E499C399}"/>
                  </a:ext>
                </a:extLst>
              </p:cNvPr>
              <p:cNvSpPr txBox="1"/>
              <p:nvPr/>
            </p:nvSpPr>
            <p:spPr>
              <a:xfrm>
                <a:off x="6588600" y="2597161"/>
                <a:ext cx="35720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Source Sans Pro" panose="020B0503030403020204" pitchFamily="34" charset="0"/>
                    <a:ea typeface="Roboto" panose="02000000000000000000" pitchFamily="2" charset="0"/>
                    <a:cs typeface="Roboto" panose="02000000000000000000" pitchFamily="2" charset="0"/>
                  </a:rPr>
                  <a:t>Topics to Cover</a:t>
                </a:r>
                <a:endPar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endParaRPr>
              </a:p>
            </p:txBody>
          </p:sp>
        </p:grpSp>
        <p:sp>
          <p:nvSpPr>
            <p:cNvPr id="15" name="Oval 14">
              <a:extLst>
                <a:ext uri="{FF2B5EF4-FFF2-40B4-BE49-F238E27FC236}">
                  <a16:creationId xmlns:a16="http://schemas.microsoft.com/office/drawing/2014/main" id="{178E63E9-7197-AB4E-8089-962EA0E87562}"/>
                </a:ext>
              </a:extLst>
            </p:cNvPr>
            <p:cNvSpPr/>
            <p:nvPr/>
          </p:nvSpPr>
          <p:spPr>
            <a:xfrm>
              <a:off x="8452476" y="1206298"/>
              <a:ext cx="1188720" cy="1188720"/>
            </a:xfrm>
            <a:prstGeom prst="ellipse">
              <a:avLst/>
            </a:prstGeom>
            <a:solidFill>
              <a:srgbClr val="EBF2D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16" name="Graphic 15">
              <a:extLst>
                <a:ext uri="{FF2B5EF4-FFF2-40B4-BE49-F238E27FC236}">
                  <a16:creationId xmlns:a16="http://schemas.microsoft.com/office/drawing/2014/main" id="{E877AA68-B024-0F42-AAC7-9410E2CC5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796" y="1480618"/>
              <a:ext cx="640080" cy="640080"/>
            </a:xfrm>
            <a:prstGeom prst="rect">
              <a:avLst/>
            </a:prstGeom>
          </p:spPr>
        </p:pic>
      </p:grpSp>
      <p:sp>
        <p:nvSpPr>
          <p:cNvPr id="21" name="Text Placeholder 13">
            <a:extLst>
              <a:ext uri="{FF2B5EF4-FFF2-40B4-BE49-F238E27FC236}">
                <a16:creationId xmlns:a16="http://schemas.microsoft.com/office/drawing/2014/main" id="{8BA125E4-F5DF-0344-BC28-2E1543D660C2}"/>
              </a:ext>
            </a:extLst>
          </p:cNvPr>
          <p:cNvSpPr>
            <a:spLocks noGrp="1"/>
          </p:cNvSpPr>
          <p:nvPr>
            <p:ph type="body" sz="quarter" idx="12" hasCustomPrompt="1"/>
          </p:nvPr>
        </p:nvSpPr>
        <p:spPr>
          <a:xfrm>
            <a:off x="949343" y="3523832"/>
            <a:ext cx="4302278" cy="2110647"/>
          </a:xfrm>
        </p:spPr>
        <p:txBody>
          <a:bodyPr anchor="t">
            <a:normAutofit/>
          </a:bodyPr>
          <a:lstStyle>
            <a:lvl1pPr marL="285750" indent="-285750">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2" name="Text Placeholder 13">
            <a:extLst>
              <a:ext uri="{FF2B5EF4-FFF2-40B4-BE49-F238E27FC236}">
                <a16:creationId xmlns:a16="http://schemas.microsoft.com/office/drawing/2014/main" id="{828B0EB7-A538-4A43-8CD3-7DC6B7C0E4B5}"/>
              </a:ext>
            </a:extLst>
          </p:cNvPr>
          <p:cNvSpPr>
            <a:spLocks noGrp="1"/>
          </p:cNvSpPr>
          <p:nvPr>
            <p:ph type="body" sz="quarter" idx="13" hasCustomPrompt="1"/>
          </p:nvPr>
        </p:nvSpPr>
        <p:spPr>
          <a:xfrm>
            <a:off x="6994553" y="3529740"/>
            <a:ext cx="4302278" cy="2110647"/>
          </a:xfrm>
        </p:spPr>
        <p:txBody>
          <a:bodyPr anchor="t">
            <a:normAutofit/>
          </a:bodyPr>
          <a:lstStyle>
            <a:lvl1pPr marL="285750" indent="-285750">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4" name="Text Placeholder 23">
            <a:extLst>
              <a:ext uri="{FF2B5EF4-FFF2-40B4-BE49-F238E27FC236}">
                <a16:creationId xmlns:a16="http://schemas.microsoft.com/office/drawing/2014/main" id="{D039ABF2-72B8-1847-A553-36B57B39E676}"/>
              </a:ext>
            </a:extLst>
          </p:cNvPr>
          <p:cNvSpPr>
            <a:spLocks noGrp="1"/>
          </p:cNvSpPr>
          <p:nvPr>
            <p:ph type="body" sz="quarter" idx="14" hasCustomPrompt="1"/>
          </p:nvPr>
        </p:nvSpPr>
        <p:spPr>
          <a:xfrm>
            <a:off x="7216775" y="2964206"/>
            <a:ext cx="3805238" cy="227012"/>
          </a:xfrm>
        </p:spPr>
        <p:txBody>
          <a:bodyPr>
            <a:noAutofit/>
          </a:bodyPr>
          <a:lstStyle>
            <a:lvl1pPr marL="0" indent="0" algn="ctr">
              <a:buNone/>
              <a:defRPr sz="1300" b="0" i="1">
                <a:solidFill>
                  <a:schemeClr val="bg1"/>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23">
            <a:extLst>
              <a:ext uri="{FF2B5EF4-FFF2-40B4-BE49-F238E27FC236}">
                <a16:creationId xmlns:a16="http://schemas.microsoft.com/office/drawing/2014/main" id="{A5BB1A3B-FE4E-4440-96C4-E79FFE04F167}"/>
              </a:ext>
            </a:extLst>
          </p:cNvPr>
          <p:cNvSpPr>
            <a:spLocks noGrp="1"/>
          </p:cNvSpPr>
          <p:nvPr>
            <p:ph type="body" sz="quarter" idx="15" hasCustomPrompt="1"/>
          </p:nvPr>
        </p:nvSpPr>
        <p:spPr>
          <a:xfrm>
            <a:off x="1185815" y="2929643"/>
            <a:ext cx="3805238" cy="227012"/>
          </a:xfrm>
        </p:spPr>
        <p:txBody>
          <a:bodyPr anchor="ctr">
            <a:noAutofit/>
          </a:bodyPr>
          <a:lstStyle>
            <a:lvl1pPr marL="0" marR="0" indent="0" algn="ctr" defTabSz="914400" rtl="0" eaLnBrk="1" fontAlgn="auto" latinLnBrk="0" hangingPunct="1">
              <a:lnSpc>
                <a:spcPct val="120000"/>
              </a:lnSpc>
              <a:spcBef>
                <a:spcPts val="0"/>
              </a:spcBef>
              <a:spcAft>
                <a:spcPts val="0"/>
              </a:spcAft>
              <a:buClrTx/>
              <a:buSzTx/>
              <a:buFontTx/>
              <a:buNone/>
              <a:tabLst/>
              <a:defRPr sz="1300" b="0" i="1">
                <a:solidFill>
                  <a:schemeClr val="bg1"/>
                </a:solidFill>
                <a:latin typeface="Source Sans Pro Light" panose="020B0503030403020204" pitchFamily="34" charset="0"/>
                <a:ea typeface="Source Sans Pro Light" panose="020B0503030403020204" pitchFamily="34" charset="0"/>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1300" i="1">
                <a:solidFill>
                  <a:schemeClr val="bg1"/>
                </a:solidFill>
                <a:latin typeface="Source Sans Pro Light" panose="020B0403030403020204" pitchFamily="34" charset="0"/>
                <a:ea typeface="Roboto" panose="02000000000000000000" pitchFamily="2" charset="0"/>
                <a:cs typeface="Roboto" panose="02000000000000000000" pitchFamily="2" charset="0"/>
              </a:rPr>
              <a:t>Let’s get ahead of the game</a:t>
            </a:r>
            <a:endParaRPr kumimoji="0" lang="en-US" sz="1300" i="1" u="none" strike="noStrike" kern="1200" cap="none" spc="0" normalizeH="0" baseline="0" noProof="0">
              <a:ln>
                <a:noFill/>
              </a:ln>
              <a:solidFill>
                <a:schemeClr val="bg1"/>
              </a:solidFill>
              <a:effectLst/>
              <a:uLnTx/>
              <a:uFillTx/>
              <a:latin typeface="Source Sans Pro Light" panose="020B0403030403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53737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66AF1-84BA-4769-A3F8-3A04FEEB4BC6}"/>
              </a:ext>
            </a:extLst>
          </p:cNvPr>
          <p:cNvPicPr>
            <a:picLocks noChangeAspect="1"/>
          </p:cNvPicPr>
          <p:nvPr userDrawn="1"/>
        </p:nvPicPr>
        <p:blipFill rotWithShape="1">
          <a:blip r:embed="rId2"/>
          <a:srcRect l="-56174" r="38207"/>
          <a:stretch/>
        </p:blipFill>
        <p:spPr>
          <a:xfrm>
            <a:off x="-5406495" y="47503"/>
            <a:ext cx="11490138" cy="6762997"/>
          </a:xfrm>
          <a:prstGeom prst="flowChartManualOperation">
            <a:avLst/>
          </a:prstGeom>
          <a:effectLst>
            <a:innerShdw blurRad="444500" dist="317500">
              <a:prstClr val="black">
                <a:alpha val="50000"/>
              </a:prstClr>
            </a:innerShdw>
          </a:effectLst>
        </p:spPr>
      </p:pic>
      <p:grpSp>
        <p:nvGrpSpPr>
          <p:cNvPr id="6" name="Group 5">
            <a:extLst>
              <a:ext uri="{FF2B5EF4-FFF2-40B4-BE49-F238E27FC236}">
                <a16:creationId xmlns:a16="http://schemas.microsoft.com/office/drawing/2014/main" id="{5FBFA6AD-96BC-4E39-A149-7904307018C7}"/>
              </a:ext>
            </a:extLst>
          </p:cNvPr>
          <p:cNvGrpSpPr/>
          <p:nvPr userDrawn="1"/>
        </p:nvGrpSpPr>
        <p:grpSpPr>
          <a:xfrm>
            <a:off x="5978130" y="2816411"/>
            <a:ext cx="5380726" cy="1507021"/>
            <a:chOff x="1279273" y="2007727"/>
            <a:chExt cx="5380726" cy="1507021"/>
          </a:xfrm>
        </p:grpSpPr>
        <p:sp>
          <p:nvSpPr>
            <p:cNvPr id="7" name="TextBox 6">
              <a:extLst>
                <a:ext uri="{FF2B5EF4-FFF2-40B4-BE49-F238E27FC236}">
                  <a16:creationId xmlns:a16="http://schemas.microsoft.com/office/drawing/2014/main" id="{13DF18B2-351C-4BA0-8347-7288AB813378}"/>
                </a:ext>
              </a:extLst>
            </p:cNvPr>
            <p:cNvSpPr txBox="1"/>
            <p:nvPr/>
          </p:nvSpPr>
          <p:spPr>
            <a:xfrm>
              <a:off x="1279273" y="2007727"/>
              <a:ext cx="3647152" cy="646203"/>
            </a:xfrm>
            <a:prstGeom prst="rect">
              <a:avLst/>
            </a:prstGeom>
            <a:noFill/>
          </p:spPr>
          <p:txBody>
            <a:bodyPr wrap="none" rtlCol="0">
              <a:spAutoFit/>
            </a:bodyPr>
            <a:lstStyle/>
            <a:p>
              <a:r>
                <a:rPr lang="en-US" sz="3599">
                  <a:solidFill>
                    <a:srgbClr val="38567B"/>
                  </a:solidFill>
                  <a:latin typeface="Helvetica Neue Thin" panose="020B0403020202020204" pitchFamily="34" charset="0"/>
                  <a:ea typeface="Helvetica Neue Thin" panose="020B0403020202020204" pitchFamily="34" charset="0"/>
                  <a:cs typeface="Roboto Thin" panose="02000000000000000000" pitchFamily="2" charset="0"/>
                </a:rPr>
                <a:t>Do you have any</a:t>
              </a:r>
            </a:p>
          </p:txBody>
        </p:sp>
        <p:sp>
          <p:nvSpPr>
            <p:cNvPr id="8" name="Rectangle 7">
              <a:extLst>
                <a:ext uri="{FF2B5EF4-FFF2-40B4-BE49-F238E27FC236}">
                  <a16:creationId xmlns:a16="http://schemas.microsoft.com/office/drawing/2014/main" id="{7EA4CE44-005B-4AF4-B08A-66A3529FD845}"/>
                </a:ext>
              </a:extLst>
            </p:cNvPr>
            <p:cNvSpPr/>
            <p:nvPr/>
          </p:nvSpPr>
          <p:spPr>
            <a:xfrm>
              <a:off x="3609164" y="2745307"/>
              <a:ext cx="3050835" cy="769441"/>
            </a:xfrm>
            <a:prstGeom prst="rect">
              <a:avLst/>
            </a:prstGeom>
          </p:spPr>
          <p:txBody>
            <a:bodyPr wrap="none">
              <a:spAutoFit/>
            </a:bodyPr>
            <a:lstStyle/>
            <a:p>
              <a:pPr algn="r"/>
              <a:r>
                <a:rPr lang="en-US" sz="4399">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p>
          </p:txBody>
        </p:sp>
      </p:grpSp>
    </p:spTree>
    <p:extLst>
      <p:ext uri="{BB962C8B-B14F-4D97-AF65-F5344CB8AC3E}">
        <p14:creationId xmlns:p14="http://schemas.microsoft.com/office/powerpoint/2010/main" val="559905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KS 2 Lists Layout">
    <p:spTree>
      <p:nvGrpSpPr>
        <p:cNvPr id="1" name=""/>
        <p:cNvGrpSpPr/>
        <p:nvPr/>
      </p:nvGrpSpPr>
      <p:grpSpPr>
        <a:xfrm>
          <a:off x="0" y="0"/>
          <a:ext cx="0" cy="0"/>
          <a:chOff x="0" y="0"/>
          <a:chExt cx="0" cy="0"/>
        </a:xfrm>
      </p:grpSpPr>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8">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998901" y="2198077"/>
            <a:ext cx="3356235" cy="3684522"/>
          </a:xfrm>
        </p:spPr>
        <p:txBody>
          <a:bodyPr anchor="t">
            <a:normAutofit/>
          </a:bodyPr>
          <a:lstStyle>
            <a:lvl1pPr marL="285578" indent="-285578">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1002952" y="1482729"/>
            <a:ext cx="1693862" cy="258763"/>
          </a:xfrm>
        </p:spPr>
        <p:txBody>
          <a:bodyPr>
            <a:noAutofit/>
          </a:bodyPr>
          <a:lstStyle>
            <a:lvl1pPr marL="0" indent="0">
              <a:buNone/>
              <a:defRPr sz="1798">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1002952"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7006967" y="2198077"/>
            <a:ext cx="3356235" cy="3684522"/>
          </a:xfrm>
        </p:spPr>
        <p:txBody>
          <a:bodyPr anchor="t">
            <a:normAutofit/>
          </a:bodyPr>
          <a:lstStyle>
            <a:lvl1pPr marL="285578" indent="-285578">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7011016" y="1482729"/>
            <a:ext cx="1693862" cy="258763"/>
          </a:xfrm>
        </p:spPr>
        <p:txBody>
          <a:bodyPr>
            <a:noAutofit/>
          </a:bodyPr>
          <a:lstStyle>
            <a:lvl1pPr marL="0" indent="0">
              <a:buNone/>
              <a:defRPr sz="1798">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701101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283B219-E23C-574F-A8C4-657709BD978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3" name="Rectangle 12">
            <a:extLst>
              <a:ext uri="{FF2B5EF4-FFF2-40B4-BE49-F238E27FC236}">
                <a16:creationId xmlns:a16="http://schemas.microsoft.com/office/drawing/2014/main" id="{3DEA7BB1-009B-C9B1-D60C-9A0AA35F53A4}"/>
              </a:ext>
            </a:extLst>
          </p:cNvPr>
          <p:cNvSpPr/>
          <p:nvPr userDrawn="1"/>
        </p:nvSpPr>
        <p:spPr>
          <a:xfrm>
            <a:off x="6096000" y="1112444"/>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E5C66FE-9C54-6316-5952-E941969714CB}"/>
              </a:ext>
            </a:extLst>
          </p:cNvPr>
          <p:cNvSpPr/>
          <p:nvPr userDrawn="1"/>
        </p:nvSpPr>
        <p:spPr>
          <a:xfrm>
            <a:off x="4"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339E142-6F96-EA46-658D-165AD65DA448}"/>
              </a:ext>
            </a:extLst>
          </p:cNvPr>
          <p:cNvSpPr txBox="1"/>
          <p:nvPr userDrawn="1"/>
        </p:nvSpPr>
        <p:spPr>
          <a:xfrm>
            <a:off x="49896" y="6553200"/>
            <a:ext cx="325730"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3607015361"/>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KS layout 1">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7A7391-5878-4B98-80A7-68E2BAAA7AEB}"/>
              </a:ext>
            </a:extLst>
          </p:cNvPr>
          <p:cNvSpPr txBox="1"/>
          <p:nvPr userDrawn="1"/>
        </p:nvSpPr>
        <p:spPr>
          <a:xfrm>
            <a:off x="49885" y="6553200"/>
            <a:ext cx="325645" cy="261610"/>
          </a:xfrm>
          <a:prstGeom prst="rect">
            <a:avLst/>
          </a:prstGeom>
          <a:noFill/>
        </p:spPr>
        <p:txBody>
          <a:bodyPr wrap="none" rtlCol="0">
            <a:spAutoFit/>
          </a:bodyPr>
          <a:lstStyle/>
          <a:p>
            <a:pPr marL="0" marR="0" lvl="0" indent="0" defTabSz="913578"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578"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4" name="Title Placeholder 1">
            <a:extLst>
              <a:ext uri="{FF2B5EF4-FFF2-40B4-BE49-F238E27FC236}">
                <a16:creationId xmlns:a16="http://schemas.microsoft.com/office/drawing/2014/main" id="{44BC85E6-BCC7-4AA7-8C2B-69BB9A1992D0}"/>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8">
                <a:solidFill>
                  <a:srgbClr val="004876"/>
                </a:solidFill>
                <a:latin typeface="+mj-lt"/>
              </a:defRPr>
            </a:lvl1pPr>
          </a:lstStyle>
          <a:p>
            <a:r>
              <a:rPr lang="en-US"/>
              <a:t>Title</a:t>
            </a:r>
          </a:p>
        </p:txBody>
      </p:sp>
      <p:sp>
        <p:nvSpPr>
          <p:cNvPr id="6" name="Text Placeholder 19">
            <a:extLst>
              <a:ext uri="{FF2B5EF4-FFF2-40B4-BE49-F238E27FC236}">
                <a16:creationId xmlns:a16="http://schemas.microsoft.com/office/drawing/2014/main" id="{BDF1E52E-B845-1E45-A888-A325FD47C48D}"/>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7" name="Text Placeholder 13">
            <a:extLst>
              <a:ext uri="{FF2B5EF4-FFF2-40B4-BE49-F238E27FC236}">
                <a16:creationId xmlns:a16="http://schemas.microsoft.com/office/drawing/2014/main" id="{998E72E8-779B-4F36-8A00-C84C0DA22F1B}"/>
              </a:ext>
            </a:extLst>
          </p:cNvPr>
          <p:cNvSpPr>
            <a:spLocks noGrp="1"/>
          </p:cNvSpPr>
          <p:nvPr>
            <p:ph type="body" sz="quarter" idx="12" hasCustomPrompt="1"/>
          </p:nvPr>
        </p:nvSpPr>
        <p:spPr>
          <a:xfrm>
            <a:off x="552101" y="1328738"/>
            <a:ext cx="10515599" cy="4505326"/>
          </a:xfrm>
        </p:spPr>
        <p:txBody>
          <a:bodyPr anchor="t">
            <a:normAutofit/>
          </a:bodyPr>
          <a:lstStyle>
            <a:lvl1pPr marL="285578" indent="-285578">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36645850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KS PPT layout 1 (light 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F65EA9A-26F6-824D-BBC5-B630F3DCD216}"/>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Kingsmen Software 2021</a:t>
            </a:r>
          </a:p>
        </p:txBody>
      </p:sp>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3600771830"/>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KS layout 1">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7A7391-5878-4B98-80A7-68E2BAAA7AEB}"/>
              </a:ext>
            </a:extLst>
          </p:cNvPr>
          <p:cNvSpPr txBox="1"/>
          <p:nvPr userDrawn="1"/>
        </p:nvSpPr>
        <p:spPr>
          <a:xfrm>
            <a:off x="49884" y="6553200"/>
            <a:ext cx="325645"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4" name="Title Placeholder 1">
            <a:extLst>
              <a:ext uri="{FF2B5EF4-FFF2-40B4-BE49-F238E27FC236}">
                <a16:creationId xmlns:a16="http://schemas.microsoft.com/office/drawing/2014/main" id="{44BC85E6-BCC7-4AA7-8C2B-69BB9A1992D0}"/>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6" name="Text Placeholder 19">
            <a:extLst>
              <a:ext uri="{FF2B5EF4-FFF2-40B4-BE49-F238E27FC236}">
                <a16:creationId xmlns:a16="http://schemas.microsoft.com/office/drawing/2014/main" id="{BDF1E52E-B845-1E45-A888-A325FD47C48D}"/>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7" name="Text Placeholder 13">
            <a:extLst>
              <a:ext uri="{FF2B5EF4-FFF2-40B4-BE49-F238E27FC236}">
                <a16:creationId xmlns:a16="http://schemas.microsoft.com/office/drawing/2014/main" id="{998E72E8-779B-4F36-8A00-C84C0DA22F1B}"/>
              </a:ext>
            </a:extLst>
          </p:cNvPr>
          <p:cNvSpPr>
            <a:spLocks noGrp="1"/>
          </p:cNvSpPr>
          <p:nvPr>
            <p:ph type="body" sz="quarter" idx="12" hasCustomPrompt="1"/>
          </p:nvPr>
        </p:nvSpPr>
        <p:spPr>
          <a:xfrm>
            <a:off x="552100" y="1328738"/>
            <a:ext cx="10515599" cy="4505326"/>
          </a:xfrm>
        </p:spPr>
        <p:txBody>
          <a:bodyPr anchor="t">
            <a:normAutofit/>
          </a:bodyPr>
          <a:lstStyle>
            <a:lvl1pPr marL="285664" indent="-285664">
              <a:buFont typeface="Arial" panose="020B0604020202020204" pitchFamily="34" charset="0"/>
              <a:buChar char="•"/>
              <a:defRPr sz="1799">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22508259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KS Agenda (6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8"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E6A82"/>
            </a:solidFill>
            <a:ln w="38100">
              <a:solidFill>
                <a:srgbClr val="B2AE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1" y="4505577"/>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grpSp>
        <p:nvGrpSpPr>
          <p:cNvPr id="25" name="Group 24">
            <a:extLst>
              <a:ext uri="{FF2B5EF4-FFF2-40B4-BE49-F238E27FC236}">
                <a16:creationId xmlns:a16="http://schemas.microsoft.com/office/drawing/2014/main" id="{0B8BAB53-1948-4A60-8A64-AEEB9BB132C7}"/>
              </a:ext>
            </a:extLst>
          </p:cNvPr>
          <p:cNvGrpSpPr/>
          <p:nvPr userDrawn="1"/>
        </p:nvGrpSpPr>
        <p:grpSpPr>
          <a:xfrm>
            <a:off x="1402977" y="5255709"/>
            <a:ext cx="1300088" cy="480646"/>
            <a:chOff x="381001" y="1173181"/>
            <a:chExt cx="1300088" cy="480646"/>
          </a:xfrm>
        </p:grpSpPr>
        <p:sp>
          <p:nvSpPr>
            <p:cNvPr id="26" name="Oval 25">
              <a:extLst>
                <a:ext uri="{FF2B5EF4-FFF2-40B4-BE49-F238E27FC236}">
                  <a16:creationId xmlns:a16="http://schemas.microsoft.com/office/drawing/2014/main" id="{964EFB4B-945B-4609-B3DD-6622CC5DC0A4}"/>
                </a:ext>
              </a:extLst>
            </p:cNvPr>
            <p:cNvSpPr/>
            <p:nvPr/>
          </p:nvSpPr>
          <p:spPr>
            <a:xfrm>
              <a:off x="381001" y="1173181"/>
              <a:ext cx="480646" cy="480646"/>
            </a:xfrm>
            <a:prstGeom prst="ellipse">
              <a:avLst/>
            </a:prstGeom>
            <a:solidFill>
              <a:srgbClr val="6899C5"/>
            </a:solidFill>
            <a:ln w="38100">
              <a:solidFill>
                <a:srgbClr val="ADCD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6</a:t>
              </a:r>
            </a:p>
          </p:txBody>
        </p:sp>
        <p:cxnSp>
          <p:nvCxnSpPr>
            <p:cNvPr id="27" name="Straight Arrow Connector 26">
              <a:extLst>
                <a:ext uri="{FF2B5EF4-FFF2-40B4-BE49-F238E27FC236}">
                  <a16:creationId xmlns:a16="http://schemas.microsoft.com/office/drawing/2014/main" id="{67600581-B47F-419C-86CB-F8292B6E8163}"/>
                </a:ext>
              </a:extLst>
            </p:cNvPr>
            <p:cNvCxnSpPr>
              <a:cxnSpLocks/>
              <a:stCxn id="26" idx="6"/>
            </p:cNvCxnSpPr>
            <p:nvPr/>
          </p:nvCxnSpPr>
          <p:spPr>
            <a:xfrm>
              <a:off x="861647" y="1413504"/>
              <a:ext cx="819442" cy="0"/>
            </a:xfrm>
            <a:prstGeom prst="straightConnector1">
              <a:avLst/>
            </a:prstGeom>
            <a:ln>
              <a:solidFill>
                <a:srgbClr val="ADCDE6"/>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 Placeholder 32">
            <a:extLst>
              <a:ext uri="{FF2B5EF4-FFF2-40B4-BE49-F238E27FC236}">
                <a16:creationId xmlns:a16="http://schemas.microsoft.com/office/drawing/2014/main" id="{91B60134-81E2-44CF-AD31-16551E54993B}"/>
              </a:ext>
            </a:extLst>
          </p:cNvPr>
          <p:cNvSpPr>
            <a:spLocks noGrp="1"/>
          </p:cNvSpPr>
          <p:nvPr>
            <p:ph type="body" sz="quarter" idx="15" hasCustomPrompt="1"/>
          </p:nvPr>
        </p:nvSpPr>
        <p:spPr>
          <a:xfrm>
            <a:off x="2824261" y="525534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6 title here</a:t>
            </a:r>
          </a:p>
        </p:txBody>
      </p:sp>
    </p:spTree>
    <p:extLst>
      <p:ext uri="{BB962C8B-B14F-4D97-AF65-F5344CB8AC3E}">
        <p14:creationId xmlns:p14="http://schemas.microsoft.com/office/powerpoint/2010/main" val="364119968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KS Agenda (5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8"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E6A82"/>
            </a:solidFill>
            <a:ln w="38100">
              <a:solidFill>
                <a:srgbClr val="B2AE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1" y="4505577"/>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spTree>
    <p:extLst>
      <p:ext uri="{BB962C8B-B14F-4D97-AF65-F5344CB8AC3E}">
        <p14:creationId xmlns:p14="http://schemas.microsoft.com/office/powerpoint/2010/main" val="98229130"/>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KS Agenda (4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Tree>
    <p:extLst>
      <p:ext uri="{BB962C8B-B14F-4D97-AF65-F5344CB8AC3E}">
        <p14:creationId xmlns:p14="http://schemas.microsoft.com/office/powerpoint/2010/main" val="2873755064"/>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KS Agenda (3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453914"/>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3638946"/>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grpSp>
        <p:nvGrpSpPr>
          <p:cNvPr id="21" name="Group 20">
            <a:extLst>
              <a:ext uri="{FF2B5EF4-FFF2-40B4-BE49-F238E27FC236}">
                <a16:creationId xmlns:a16="http://schemas.microsoft.com/office/drawing/2014/main" id="{97FC7924-9189-4514-9EBE-F9B5D166FE3F}"/>
              </a:ext>
            </a:extLst>
          </p:cNvPr>
          <p:cNvGrpSpPr/>
          <p:nvPr userDrawn="1"/>
        </p:nvGrpSpPr>
        <p:grpSpPr>
          <a:xfrm>
            <a:off x="1402976" y="3626463"/>
            <a:ext cx="1300088" cy="480646"/>
            <a:chOff x="381001" y="1173181"/>
            <a:chExt cx="1300088" cy="480646"/>
          </a:xfrm>
        </p:grpSpPr>
        <p:sp>
          <p:nvSpPr>
            <p:cNvPr id="22" name="Oval 21">
              <a:extLst>
                <a:ext uri="{FF2B5EF4-FFF2-40B4-BE49-F238E27FC236}">
                  <a16:creationId xmlns:a16="http://schemas.microsoft.com/office/drawing/2014/main" id="{E0CFFCAF-FD45-4217-9330-E05FD2A8AFA7}"/>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23" name="Straight Arrow Connector 22">
              <a:extLst>
                <a:ext uri="{FF2B5EF4-FFF2-40B4-BE49-F238E27FC236}">
                  <a16:creationId xmlns:a16="http://schemas.microsoft.com/office/drawing/2014/main" id="{9B4F4EFC-C5CC-40B6-AED3-36B102D894C7}"/>
                </a:ext>
              </a:extLst>
            </p:cNvPr>
            <p:cNvCxnSpPr>
              <a:cxnSpLocks/>
              <a:stCxn id="22"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0196318"/>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KS Agenda (2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453914"/>
            <a:ext cx="2736850" cy="481012"/>
          </a:xfrm>
        </p:spPr>
        <p:txBody>
          <a:bodyPr>
            <a:normAutofit/>
          </a:bodyPr>
          <a:lstStyle>
            <a:lvl1pPr marL="0" indent="0">
              <a:buNone/>
              <a:defRPr sz="1999">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Tree>
    <p:extLst>
      <p:ext uri="{BB962C8B-B14F-4D97-AF65-F5344CB8AC3E}">
        <p14:creationId xmlns:p14="http://schemas.microsoft.com/office/powerpoint/2010/main" val="860208675"/>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S Agenda (6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p:nvGrpSpPr>
        <p:grpSpPr>
          <a:xfrm>
            <a:off x="1402977"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D6B82"/>
            </a:solidFill>
            <a:ln w="38100">
              <a:solidFill>
                <a:srgbClr val="DBD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CAC8C8"/>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0"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grpSp>
        <p:nvGrpSpPr>
          <p:cNvPr id="25" name="Group 24">
            <a:extLst>
              <a:ext uri="{FF2B5EF4-FFF2-40B4-BE49-F238E27FC236}">
                <a16:creationId xmlns:a16="http://schemas.microsoft.com/office/drawing/2014/main" id="{0B8BAB53-1948-4A60-8A64-AEEB9BB132C7}"/>
              </a:ext>
            </a:extLst>
          </p:cNvPr>
          <p:cNvGrpSpPr/>
          <p:nvPr/>
        </p:nvGrpSpPr>
        <p:grpSpPr>
          <a:xfrm>
            <a:off x="1402976" y="5255709"/>
            <a:ext cx="1300088" cy="480646"/>
            <a:chOff x="381001" y="1173181"/>
            <a:chExt cx="1300088" cy="480646"/>
          </a:xfrm>
        </p:grpSpPr>
        <p:sp>
          <p:nvSpPr>
            <p:cNvPr id="26" name="Oval 25">
              <a:extLst>
                <a:ext uri="{FF2B5EF4-FFF2-40B4-BE49-F238E27FC236}">
                  <a16:creationId xmlns:a16="http://schemas.microsoft.com/office/drawing/2014/main" id="{964EFB4B-945B-4609-B3DD-6622CC5DC0A4}"/>
                </a:ext>
              </a:extLst>
            </p:cNvPr>
            <p:cNvSpPr/>
            <p:nvPr/>
          </p:nvSpPr>
          <p:spPr>
            <a:xfrm>
              <a:off x="381001" y="1173181"/>
              <a:ext cx="480646" cy="480646"/>
            </a:xfrm>
            <a:prstGeom prst="ellipse">
              <a:avLst/>
            </a:prstGeom>
            <a:solidFill>
              <a:srgbClr val="699BC5"/>
            </a:solidFill>
            <a:ln w="38100">
              <a:solidFill>
                <a:srgbClr val="ADCD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6</a:t>
              </a:r>
            </a:p>
          </p:txBody>
        </p:sp>
        <p:cxnSp>
          <p:nvCxnSpPr>
            <p:cNvPr id="27" name="Straight Arrow Connector 26">
              <a:extLst>
                <a:ext uri="{FF2B5EF4-FFF2-40B4-BE49-F238E27FC236}">
                  <a16:creationId xmlns:a16="http://schemas.microsoft.com/office/drawing/2014/main" id="{67600581-B47F-419C-86CB-F8292B6E8163}"/>
                </a:ext>
              </a:extLst>
            </p:cNvPr>
            <p:cNvCxnSpPr>
              <a:cxnSpLocks/>
              <a:stCxn id="26" idx="6"/>
            </p:cNvCxnSpPr>
            <p:nvPr/>
          </p:nvCxnSpPr>
          <p:spPr>
            <a:xfrm>
              <a:off x="861647" y="1413504"/>
              <a:ext cx="819442" cy="0"/>
            </a:xfrm>
            <a:prstGeom prst="straightConnector1">
              <a:avLst/>
            </a:prstGeom>
            <a:ln>
              <a:solidFill>
                <a:srgbClr val="ADCDE6"/>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 Placeholder 32">
            <a:extLst>
              <a:ext uri="{FF2B5EF4-FFF2-40B4-BE49-F238E27FC236}">
                <a16:creationId xmlns:a16="http://schemas.microsoft.com/office/drawing/2014/main" id="{91B60134-81E2-44CF-AD31-16551E54993B}"/>
              </a:ext>
            </a:extLst>
          </p:cNvPr>
          <p:cNvSpPr>
            <a:spLocks noGrp="1"/>
          </p:cNvSpPr>
          <p:nvPr>
            <p:ph type="body" sz="quarter" idx="15" hasCustomPrompt="1"/>
          </p:nvPr>
        </p:nvSpPr>
        <p:spPr>
          <a:xfrm>
            <a:off x="2824260" y="525534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6 title here</a:t>
            </a:r>
          </a:p>
        </p:txBody>
      </p:sp>
    </p:spTree>
    <p:extLst>
      <p:ext uri="{BB962C8B-B14F-4D97-AF65-F5344CB8AC3E}">
        <p14:creationId xmlns:p14="http://schemas.microsoft.com/office/powerpoint/2010/main" val="989711723"/>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KS_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1087438" y="1360489"/>
            <a:ext cx="10017125"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8" name="Text Placeholder 19">
            <a:extLst>
              <a:ext uri="{FF2B5EF4-FFF2-40B4-BE49-F238E27FC236}">
                <a16:creationId xmlns:a16="http://schemas.microsoft.com/office/drawing/2014/main" id="{274FB869-8675-414D-917E-3BC45E2C39E9}"/>
              </a:ext>
            </a:extLst>
          </p:cNvPr>
          <p:cNvSpPr>
            <a:spLocks noGrp="1"/>
          </p:cNvSpPr>
          <p:nvPr>
            <p:ph type="body" sz="quarter" idx="11"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341468506"/>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KS_List&amp;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5978770" y="1329471"/>
            <a:ext cx="5908431"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8" name="Text Placeholder 13">
            <a:extLst>
              <a:ext uri="{FF2B5EF4-FFF2-40B4-BE49-F238E27FC236}">
                <a16:creationId xmlns:a16="http://schemas.microsoft.com/office/drawing/2014/main" id="{48C05226-FBE7-49B1-A2EB-BB2128DEFB37}"/>
              </a:ext>
            </a:extLst>
          </p:cNvPr>
          <p:cNvSpPr>
            <a:spLocks noGrp="1"/>
          </p:cNvSpPr>
          <p:nvPr>
            <p:ph type="body" sz="quarter" idx="12" hasCustomPrompt="1"/>
          </p:nvPr>
        </p:nvSpPr>
        <p:spPr>
          <a:xfrm>
            <a:off x="552100" y="1328738"/>
            <a:ext cx="5174624" cy="4505326"/>
          </a:xfrm>
        </p:spPr>
        <p:txBody>
          <a:bodyPr anchor="ctr">
            <a:normAutofit/>
          </a:bodyPr>
          <a:lstStyle>
            <a:lvl1pPr marL="285664" indent="-285664">
              <a:buFont typeface="Arial" panose="020B0604020202020204" pitchFamily="34" charset="0"/>
              <a:buChar char="•"/>
              <a:defRPr sz="1799">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00E26570-285B-5B4B-9F95-E671ABA520B2}"/>
              </a:ext>
            </a:extLst>
          </p:cNvPr>
          <p:cNvSpPr>
            <a:spLocks noGrp="1"/>
          </p:cNvSpPr>
          <p:nvPr>
            <p:ph type="body" sz="quarter" idx="13"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1952835773"/>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KS_Grey backgroun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8">
                <a:solidFill>
                  <a:srgbClr val="38567B"/>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userDrawn="1"/>
        </p:nvSpPr>
        <p:spPr>
          <a:xfrm>
            <a:off x="4"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 Placeholder 19">
            <a:extLst>
              <a:ext uri="{FF2B5EF4-FFF2-40B4-BE49-F238E27FC236}">
                <a16:creationId xmlns:a16="http://schemas.microsoft.com/office/drawing/2014/main" id="{782AC7E2-FD97-6B49-A5E0-29FA4337BD64}"/>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8" name="Text Placeholder 13">
            <a:extLst>
              <a:ext uri="{FF2B5EF4-FFF2-40B4-BE49-F238E27FC236}">
                <a16:creationId xmlns:a16="http://schemas.microsoft.com/office/drawing/2014/main" id="{2029948F-9842-4214-B4A2-549D9335FC9F}"/>
              </a:ext>
            </a:extLst>
          </p:cNvPr>
          <p:cNvSpPr>
            <a:spLocks noGrp="1"/>
          </p:cNvSpPr>
          <p:nvPr>
            <p:ph type="body" sz="quarter" idx="12" hasCustomPrompt="1"/>
          </p:nvPr>
        </p:nvSpPr>
        <p:spPr>
          <a:xfrm>
            <a:off x="552100" y="1328738"/>
            <a:ext cx="10515599" cy="4505326"/>
          </a:xfrm>
        </p:spPr>
        <p:txBody>
          <a:bodyPr anchor="t">
            <a:normAutofit/>
          </a:bodyPr>
          <a:lstStyle>
            <a:lvl1pPr marL="285664" indent="-285664">
              <a:buFont typeface="Arial" panose="020B0604020202020204" pitchFamily="34" charset="0"/>
              <a:buChar char="•"/>
              <a:defRPr sz="1799">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39555065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KS 3 Lis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EAD7A-C09F-4E13-862A-92DE6804B54F}"/>
              </a:ext>
            </a:extLst>
          </p:cNvPr>
          <p:cNvSpPr/>
          <p:nvPr userDrawn="1"/>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23B4F3F-D801-4D97-8F62-0F907053F9AE}"/>
              </a:ext>
            </a:extLst>
          </p:cNvPr>
          <p:cNvSpPr/>
          <p:nvPr userDrawn="1"/>
        </p:nvSpPr>
        <p:spPr>
          <a:xfrm>
            <a:off x="4069179" y="1112446"/>
            <a:ext cx="4053645" cy="5440754"/>
          </a:xfrm>
          <a:prstGeom prst="rect">
            <a:avLst/>
          </a:prstGeom>
          <a:solidFill>
            <a:srgbClr val="D9D9D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336542"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340592"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340592"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8" name="Text Placeholder 13">
            <a:extLst>
              <a:ext uri="{FF2B5EF4-FFF2-40B4-BE49-F238E27FC236}">
                <a16:creationId xmlns:a16="http://schemas.microsoft.com/office/drawing/2014/main" id="{08FBDDC9-489D-4CAB-B3BF-4E44EE85FCE9}"/>
              </a:ext>
            </a:extLst>
          </p:cNvPr>
          <p:cNvSpPr>
            <a:spLocks noGrp="1"/>
          </p:cNvSpPr>
          <p:nvPr>
            <p:ph type="body" sz="quarter" idx="15" hasCustomPrompt="1"/>
          </p:nvPr>
        </p:nvSpPr>
        <p:spPr>
          <a:xfrm>
            <a:off x="4457195"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9" name="Text Placeholder 2">
            <a:extLst>
              <a:ext uri="{FF2B5EF4-FFF2-40B4-BE49-F238E27FC236}">
                <a16:creationId xmlns:a16="http://schemas.microsoft.com/office/drawing/2014/main" id="{3952A338-5639-4E63-8086-538999CD82A3}"/>
              </a:ext>
            </a:extLst>
          </p:cNvPr>
          <p:cNvSpPr>
            <a:spLocks noGrp="1"/>
          </p:cNvSpPr>
          <p:nvPr>
            <p:ph type="body" sz="quarter" idx="16" hasCustomPrompt="1"/>
          </p:nvPr>
        </p:nvSpPr>
        <p:spPr>
          <a:xfrm>
            <a:off x="4461245"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30" name="Text Placeholder 2">
            <a:extLst>
              <a:ext uri="{FF2B5EF4-FFF2-40B4-BE49-F238E27FC236}">
                <a16:creationId xmlns:a16="http://schemas.microsoft.com/office/drawing/2014/main" id="{558BD8FB-27A5-497E-8B95-51CE7B2C9486}"/>
              </a:ext>
            </a:extLst>
          </p:cNvPr>
          <p:cNvSpPr>
            <a:spLocks noGrp="1"/>
          </p:cNvSpPr>
          <p:nvPr>
            <p:ph type="body" sz="quarter" idx="17" hasCustomPrompt="1"/>
          </p:nvPr>
        </p:nvSpPr>
        <p:spPr>
          <a:xfrm>
            <a:off x="4461245"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8443036"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8447086"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844708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2" name="Text Placeholder 19">
            <a:extLst>
              <a:ext uri="{FF2B5EF4-FFF2-40B4-BE49-F238E27FC236}">
                <a16:creationId xmlns:a16="http://schemas.microsoft.com/office/drawing/2014/main" id="{1C6A2F0B-7C4A-C041-A032-B6E85C568DB2}"/>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4032141070"/>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KS basic layou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7A7391-5878-4B98-80A7-68E2BAAA7AEB}"/>
              </a:ext>
            </a:extLst>
          </p:cNvPr>
          <p:cNvSpPr txBox="1"/>
          <p:nvPr userDrawn="1"/>
        </p:nvSpPr>
        <p:spPr>
          <a:xfrm>
            <a:off x="49884" y="6553200"/>
            <a:ext cx="325645"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4" name="Title Placeholder 1">
            <a:extLst>
              <a:ext uri="{FF2B5EF4-FFF2-40B4-BE49-F238E27FC236}">
                <a16:creationId xmlns:a16="http://schemas.microsoft.com/office/drawing/2014/main" id="{44BC85E6-BCC7-4AA7-8C2B-69BB9A1992D0}"/>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6" name="Text Placeholder 19">
            <a:extLst>
              <a:ext uri="{FF2B5EF4-FFF2-40B4-BE49-F238E27FC236}">
                <a16:creationId xmlns:a16="http://schemas.microsoft.com/office/drawing/2014/main" id="{BDF1E52E-B845-1E45-A888-A325FD47C48D}"/>
              </a:ext>
            </a:extLst>
          </p:cNvPr>
          <p:cNvSpPr>
            <a:spLocks noGrp="1"/>
          </p:cNvSpPr>
          <p:nvPr>
            <p:ph type="body" sz="quarter" idx="10"/>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endParaRPr lang="en-US"/>
          </a:p>
        </p:txBody>
      </p:sp>
      <p:sp>
        <p:nvSpPr>
          <p:cNvPr id="7" name="Text Placeholder 13">
            <a:extLst>
              <a:ext uri="{FF2B5EF4-FFF2-40B4-BE49-F238E27FC236}">
                <a16:creationId xmlns:a16="http://schemas.microsoft.com/office/drawing/2014/main" id="{998E72E8-779B-4F36-8A00-C84C0DA22F1B}"/>
              </a:ext>
            </a:extLst>
          </p:cNvPr>
          <p:cNvSpPr>
            <a:spLocks noGrp="1"/>
          </p:cNvSpPr>
          <p:nvPr>
            <p:ph type="body" sz="quarter" idx="12" hasCustomPrompt="1"/>
          </p:nvPr>
        </p:nvSpPr>
        <p:spPr>
          <a:xfrm>
            <a:off x="552100" y="1328738"/>
            <a:ext cx="10515599" cy="4505326"/>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26216861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KS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B70BD-A2D9-2C4D-AACE-E63E7741E8E4}"/>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5" name="Picture 4">
            <a:extLst>
              <a:ext uri="{FF2B5EF4-FFF2-40B4-BE49-F238E27FC236}">
                <a16:creationId xmlns:a16="http://schemas.microsoft.com/office/drawing/2014/main" id="{50B7E937-8601-3E46-8245-CF7D855D3A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1" y="259777"/>
            <a:ext cx="3099676" cy="818863"/>
          </a:xfrm>
          <a:prstGeom prst="rect">
            <a:avLst/>
          </a:prstGeom>
        </p:spPr>
      </p:pic>
      <p:sp>
        <p:nvSpPr>
          <p:cNvPr id="8" name="Title Placeholder 1">
            <a:extLst>
              <a:ext uri="{FF2B5EF4-FFF2-40B4-BE49-F238E27FC236}">
                <a16:creationId xmlns:a16="http://schemas.microsoft.com/office/drawing/2014/main" id="{E66F8886-E1D4-460F-8635-0BA11D48541B}"/>
              </a:ext>
            </a:extLst>
          </p:cNvPr>
          <p:cNvSpPr>
            <a:spLocks noGrp="1"/>
          </p:cNvSpPr>
          <p:nvPr>
            <p:ph type="title" hasCustomPrompt="1"/>
          </p:nvPr>
        </p:nvSpPr>
        <p:spPr>
          <a:xfrm>
            <a:off x="1107834" y="3103790"/>
            <a:ext cx="7056681" cy="520418"/>
          </a:xfrm>
          <a:prstGeom prst="rect">
            <a:avLst/>
          </a:prstGeom>
        </p:spPr>
        <p:txBody>
          <a:bodyPr vert="horz" lIns="91440" tIns="45720" rIns="91440" bIns="45720" rtlCol="0" anchor="ctr">
            <a:noAutofit/>
          </a:bodyPr>
          <a:lstStyle>
            <a:lvl1pPr algn="r">
              <a:defRPr sz="4000">
                <a:solidFill>
                  <a:srgbClr val="38567B"/>
                </a:solidFill>
                <a:latin typeface="+mj-lt"/>
              </a:defRPr>
            </a:lvl1pPr>
          </a:lstStyle>
          <a:p>
            <a:r>
              <a:rPr lang="en-US"/>
              <a:t>Project Name</a:t>
            </a:r>
          </a:p>
        </p:txBody>
      </p:sp>
      <p:sp>
        <p:nvSpPr>
          <p:cNvPr id="3" name="Picture Placeholder 2">
            <a:extLst>
              <a:ext uri="{FF2B5EF4-FFF2-40B4-BE49-F238E27FC236}">
                <a16:creationId xmlns:a16="http://schemas.microsoft.com/office/drawing/2014/main" id="{87B42EAF-744D-4389-81D7-A38D06614DF5}"/>
              </a:ext>
            </a:extLst>
          </p:cNvPr>
          <p:cNvSpPr>
            <a:spLocks noGrp="1"/>
          </p:cNvSpPr>
          <p:nvPr>
            <p:ph type="pic" sz="quarter" idx="10" hasCustomPrompt="1"/>
          </p:nvPr>
        </p:nvSpPr>
        <p:spPr>
          <a:xfrm>
            <a:off x="4824414" y="260352"/>
            <a:ext cx="3516555" cy="765175"/>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3" name="Text Placeholder 12">
            <a:extLst>
              <a:ext uri="{FF2B5EF4-FFF2-40B4-BE49-F238E27FC236}">
                <a16:creationId xmlns:a16="http://schemas.microsoft.com/office/drawing/2014/main" id="{1285E936-7B7C-456D-8570-F99733B7FC9B}"/>
              </a:ext>
            </a:extLst>
          </p:cNvPr>
          <p:cNvSpPr>
            <a:spLocks noGrp="1"/>
          </p:cNvSpPr>
          <p:nvPr>
            <p:ph type="body" sz="quarter" idx="11" hasCustomPrompt="1"/>
          </p:nvPr>
        </p:nvSpPr>
        <p:spPr>
          <a:xfrm>
            <a:off x="3597589" y="3624341"/>
            <a:ext cx="4566926" cy="520700"/>
          </a:xfrm>
        </p:spPr>
        <p:txBody>
          <a:bodyPr>
            <a:normAutofit/>
          </a:bodyPr>
          <a:lstStyle>
            <a:lvl1pPr marL="0" indent="0" algn="r">
              <a:buFontTx/>
              <a:buNone/>
              <a:defRPr sz="1800">
                <a:solidFill>
                  <a:srgbClr val="7B9D6A"/>
                </a:solidFill>
              </a:defRPr>
            </a:lvl1pPr>
          </a:lstStyle>
          <a:p>
            <a:pPr lvl="0"/>
            <a:r>
              <a:rPr lang="en-US"/>
              <a:t>Workshop/Meeting Title</a:t>
            </a:r>
          </a:p>
        </p:txBody>
      </p:sp>
      <p:sp>
        <p:nvSpPr>
          <p:cNvPr id="14" name="Text Placeholder 12">
            <a:extLst>
              <a:ext uri="{FF2B5EF4-FFF2-40B4-BE49-F238E27FC236}">
                <a16:creationId xmlns:a16="http://schemas.microsoft.com/office/drawing/2014/main" id="{A27B6CFE-3E2F-48FB-8488-346C77AE1121}"/>
              </a:ext>
            </a:extLst>
          </p:cNvPr>
          <p:cNvSpPr>
            <a:spLocks noGrp="1"/>
          </p:cNvSpPr>
          <p:nvPr>
            <p:ph type="body" sz="quarter" idx="12" hasCustomPrompt="1"/>
          </p:nvPr>
        </p:nvSpPr>
        <p:spPr>
          <a:xfrm>
            <a:off x="3597589" y="2583024"/>
            <a:ext cx="4566926" cy="520700"/>
          </a:xfrm>
        </p:spPr>
        <p:txBody>
          <a:bodyPr anchor="b">
            <a:normAutofit/>
          </a:bodyPr>
          <a:lstStyle>
            <a:lvl1pPr marL="0" indent="0" algn="r">
              <a:buFontTx/>
              <a:buNone/>
              <a:defRPr sz="1800">
                <a:solidFill>
                  <a:srgbClr val="7B9D6A"/>
                </a:solidFill>
              </a:defRPr>
            </a:lvl1pPr>
          </a:lstStyle>
          <a:p>
            <a:pPr lvl="0"/>
            <a:r>
              <a:rPr lang="en-US"/>
              <a:t>Month Year</a:t>
            </a:r>
          </a:p>
        </p:txBody>
      </p:sp>
    </p:spTree>
    <p:extLst>
      <p:ext uri="{BB962C8B-B14F-4D97-AF65-F5344CB8AC3E}">
        <p14:creationId xmlns:p14="http://schemas.microsoft.com/office/powerpoint/2010/main" val="11590965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S_Objectives_Topic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47FEB-6DE7-0041-A4E9-1F7BDDC2A5A9}"/>
              </a:ext>
            </a:extLst>
          </p:cNvPr>
          <p:cNvSpPr txBox="1"/>
          <p:nvPr userDrawn="1"/>
        </p:nvSpPr>
        <p:spPr>
          <a:xfrm>
            <a:off x="49884" y="6553200"/>
            <a:ext cx="325645"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4" name="Text Placeholder 14">
            <a:extLst>
              <a:ext uri="{FF2B5EF4-FFF2-40B4-BE49-F238E27FC236}">
                <a16:creationId xmlns:a16="http://schemas.microsoft.com/office/drawing/2014/main" id="{26AC577B-99AB-624D-A0C7-8E610F66A23C}"/>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Objectives &amp; Topics</a:t>
            </a:r>
            <a:endPar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rPr>
              <a:t>What we’ll learn today</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grpSp>
        <p:nvGrpSpPr>
          <p:cNvPr id="5" name="Group 4">
            <a:extLst>
              <a:ext uri="{FF2B5EF4-FFF2-40B4-BE49-F238E27FC236}">
                <a16:creationId xmlns:a16="http://schemas.microsoft.com/office/drawing/2014/main" id="{6277B5F5-10EA-D144-B639-EC2B12D56B22}"/>
              </a:ext>
            </a:extLst>
          </p:cNvPr>
          <p:cNvGrpSpPr/>
          <p:nvPr userDrawn="1"/>
        </p:nvGrpSpPr>
        <p:grpSpPr>
          <a:xfrm>
            <a:off x="665274" y="1223523"/>
            <a:ext cx="4846320" cy="4702619"/>
            <a:chOff x="665274" y="1223521"/>
            <a:chExt cx="4846320" cy="4702619"/>
          </a:xfrm>
        </p:grpSpPr>
        <p:grpSp>
          <p:nvGrpSpPr>
            <p:cNvPr id="6" name="Group 5">
              <a:extLst>
                <a:ext uri="{FF2B5EF4-FFF2-40B4-BE49-F238E27FC236}">
                  <a16:creationId xmlns:a16="http://schemas.microsoft.com/office/drawing/2014/main" id="{A96D2255-B4A2-F341-9C12-59C9B56CFF2A}"/>
                </a:ext>
              </a:extLst>
            </p:cNvPr>
            <p:cNvGrpSpPr/>
            <p:nvPr/>
          </p:nvGrpSpPr>
          <p:grpSpPr>
            <a:xfrm>
              <a:off x="665274" y="1805077"/>
              <a:ext cx="4846320" cy="4121063"/>
              <a:chOff x="1223896" y="1828800"/>
              <a:chExt cx="3586098" cy="4121063"/>
            </a:xfrm>
          </p:grpSpPr>
          <p:sp>
            <p:nvSpPr>
              <p:cNvPr id="9" name="Rectangle 8">
                <a:extLst>
                  <a:ext uri="{FF2B5EF4-FFF2-40B4-BE49-F238E27FC236}">
                    <a16:creationId xmlns:a16="http://schemas.microsoft.com/office/drawing/2014/main" id="{AA3AF1EE-232E-5143-9B94-A3A7FF210828}"/>
                  </a:ext>
                </a:extLst>
              </p:cNvPr>
              <p:cNvSpPr/>
              <p:nvPr/>
            </p:nvSpPr>
            <p:spPr>
              <a:xfrm>
                <a:off x="1223896"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0" name="Rectangle 9">
                <a:extLst>
                  <a:ext uri="{FF2B5EF4-FFF2-40B4-BE49-F238E27FC236}">
                    <a16:creationId xmlns:a16="http://schemas.microsoft.com/office/drawing/2014/main" id="{B85EFB3E-07C8-5645-B845-58D254EDC67D}"/>
                  </a:ext>
                </a:extLst>
              </p:cNvPr>
              <p:cNvSpPr/>
              <p:nvPr/>
            </p:nvSpPr>
            <p:spPr>
              <a:xfrm>
                <a:off x="1223896" y="1828800"/>
                <a:ext cx="3586098" cy="1536967"/>
              </a:xfrm>
              <a:prstGeom prst="rect">
                <a:avLst/>
              </a:prstGeom>
              <a:solidFill>
                <a:srgbClr val="3856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1" name="TextBox 10">
                <a:extLst>
                  <a:ext uri="{FF2B5EF4-FFF2-40B4-BE49-F238E27FC236}">
                    <a16:creationId xmlns:a16="http://schemas.microsoft.com/office/drawing/2014/main" id="{8E428EE3-344A-DE41-9B63-CFC9716E7D4E}"/>
                  </a:ext>
                </a:extLst>
              </p:cNvPr>
              <p:cNvSpPr txBox="1"/>
              <p:nvPr/>
            </p:nvSpPr>
            <p:spPr>
              <a:xfrm>
                <a:off x="1237899" y="2597161"/>
                <a:ext cx="3572095"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rPr>
                  <a:t>Objectives of Workshop</a:t>
                </a:r>
              </a:p>
            </p:txBody>
          </p:sp>
        </p:grpSp>
        <p:sp>
          <p:nvSpPr>
            <p:cNvPr id="7" name="Oval 6">
              <a:extLst>
                <a:ext uri="{FF2B5EF4-FFF2-40B4-BE49-F238E27FC236}">
                  <a16:creationId xmlns:a16="http://schemas.microsoft.com/office/drawing/2014/main" id="{3C55744F-2EE9-9B46-9407-463CFD44A734}"/>
                </a:ext>
              </a:extLst>
            </p:cNvPr>
            <p:cNvSpPr/>
            <p:nvPr/>
          </p:nvSpPr>
          <p:spPr>
            <a:xfrm>
              <a:off x="2437342" y="1223521"/>
              <a:ext cx="1185273" cy="1185273"/>
            </a:xfrm>
            <a:prstGeom prst="ellipse">
              <a:avLst/>
            </a:prstGeom>
            <a:solidFill>
              <a:srgbClr val="D9E7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pic>
          <p:nvPicPr>
            <p:cNvPr id="8" name="Graphic 7">
              <a:extLst>
                <a:ext uri="{FF2B5EF4-FFF2-40B4-BE49-F238E27FC236}">
                  <a16:creationId xmlns:a16="http://schemas.microsoft.com/office/drawing/2014/main" id="{64EAB7D5-23FF-C242-BFC9-940188C50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8337" y="1458899"/>
              <a:ext cx="692355" cy="692355"/>
            </a:xfrm>
            <a:prstGeom prst="rect">
              <a:avLst/>
            </a:prstGeom>
          </p:spPr>
        </p:pic>
      </p:grpSp>
      <p:grpSp>
        <p:nvGrpSpPr>
          <p:cNvPr id="13" name="Group 12">
            <a:extLst>
              <a:ext uri="{FF2B5EF4-FFF2-40B4-BE49-F238E27FC236}">
                <a16:creationId xmlns:a16="http://schemas.microsoft.com/office/drawing/2014/main" id="{2EAFA99F-4B01-464B-A220-B6F0866C3E37}"/>
              </a:ext>
            </a:extLst>
          </p:cNvPr>
          <p:cNvGrpSpPr/>
          <p:nvPr userDrawn="1"/>
        </p:nvGrpSpPr>
        <p:grpSpPr>
          <a:xfrm>
            <a:off x="6680408" y="1206298"/>
            <a:ext cx="4846320" cy="4723210"/>
            <a:chOff x="6680408" y="1206298"/>
            <a:chExt cx="4846320" cy="4723210"/>
          </a:xfrm>
        </p:grpSpPr>
        <p:grpSp>
          <p:nvGrpSpPr>
            <p:cNvPr id="14" name="Group 13">
              <a:extLst>
                <a:ext uri="{FF2B5EF4-FFF2-40B4-BE49-F238E27FC236}">
                  <a16:creationId xmlns:a16="http://schemas.microsoft.com/office/drawing/2014/main" id="{AB3FBB17-49AD-3A49-A977-1EA897BA195B}"/>
                </a:ext>
              </a:extLst>
            </p:cNvPr>
            <p:cNvGrpSpPr/>
            <p:nvPr/>
          </p:nvGrpSpPr>
          <p:grpSpPr>
            <a:xfrm>
              <a:off x="6680408" y="1808445"/>
              <a:ext cx="4846320" cy="4121063"/>
              <a:chOff x="6574597" y="1828800"/>
              <a:chExt cx="3586098" cy="4121063"/>
            </a:xfrm>
          </p:grpSpPr>
          <p:sp>
            <p:nvSpPr>
              <p:cNvPr id="17" name="Rectangle 16">
                <a:extLst>
                  <a:ext uri="{FF2B5EF4-FFF2-40B4-BE49-F238E27FC236}">
                    <a16:creationId xmlns:a16="http://schemas.microsoft.com/office/drawing/2014/main" id="{E2D5728A-ECDA-6349-BBA5-0F191E9C5F68}"/>
                  </a:ext>
                </a:extLst>
              </p:cNvPr>
              <p:cNvSpPr/>
              <p:nvPr/>
            </p:nvSpPr>
            <p:spPr>
              <a:xfrm>
                <a:off x="6574597"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8" name="Rectangle 17">
                <a:extLst>
                  <a:ext uri="{FF2B5EF4-FFF2-40B4-BE49-F238E27FC236}">
                    <a16:creationId xmlns:a16="http://schemas.microsoft.com/office/drawing/2014/main" id="{74AD1372-D031-D944-A20C-D77A6F6F1337}"/>
                  </a:ext>
                </a:extLst>
              </p:cNvPr>
              <p:cNvSpPr/>
              <p:nvPr/>
            </p:nvSpPr>
            <p:spPr>
              <a:xfrm>
                <a:off x="6574597" y="1828800"/>
                <a:ext cx="3586098" cy="1536967"/>
              </a:xfrm>
              <a:prstGeom prst="rect">
                <a:avLst/>
              </a:prstGeom>
              <a:solidFill>
                <a:srgbClr val="7C9C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9" name="TextBox 18">
                <a:extLst>
                  <a:ext uri="{FF2B5EF4-FFF2-40B4-BE49-F238E27FC236}">
                    <a16:creationId xmlns:a16="http://schemas.microsoft.com/office/drawing/2014/main" id="{8DB5603A-A16F-5645-8840-0D13E499C399}"/>
                  </a:ext>
                </a:extLst>
              </p:cNvPr>
              <p:cNvSpPr txBox="1"/>
              <p:nvPr/>
            </p:nvSpPr>
            <p:spPr>
              <a:xfrm>
                <a:off x="6588600" y="2597161"/>
                <a:ext cx="3572095"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Source Sans Pro" panose="020B0503030403020204" pitchFamily="34" charset="0"/>
                    <a:ea typeface="Roboto" panose="02000000000000000000" pitchFamily="2" charset="0"/>
                    <a:cs typeface="Roboto" panose="02000000000000000000" pitchFamily="2" charset="0"/>
                  </a:rPr>
                  <a:t>Topics to Cover</a:t>
                </a:r>
                <a:endPar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endParaRPr>
              </a:p>
            </p:txBody>
          </p:sp>
        </p:grpSp>
        <p:sp>
          <p:nvSpPr>
            <p:cNvPr id="15" name="Oval 14">
              <a:extLst>
                <a:ext uri="{FF2B5EF4-FFF2-40B4-BE49-F238E27FC236}">
                  <a16:creationId xmlns:a16="http://schemas.microsoft.com/office/drawing/2014/main" id="{178E63E9-7197-AB4E-8089-962EA0E87562}"/>
                </a:ext>
              </a:extLst>
            </p:cNvPr>
            <p:cNvSpPr/>
            <p:nvPr/>
          </p:nvSpPr>
          <p:spPr>
            <a:xfrm>
              <a:off x="8452476" y="1206298"/>
              <a:ext cx="1188720" cy="1188720"/>
            </a:xfrm>
            <a:prstGeom prst="ellipse">
              <a:avLst/>
            </a:prstGeom>
            <a:solidFill>
              <a:srgbClr val="EBF2D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pic>
          <p:nvPicPr>
            <p:cNvPr id="16" name="Graphic 15">
              <a:extLst>
                <a:ext uri="{FF2B5EF4-FFF2-40B4-BE49-F238E27FC236}">
                  <a16:creationId xmlns:a16="http://schemas.microsoft.com/office/drawing/2014/main" id="{E877AA68-B024-0F42-AAC7-9410E2CC5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796" y="1480618"/>
              <a:ext cx="640080" cy="640080"/>
            </a:xfrm>
            <a:prstGeom prst="rect">
              <a:avLst/>
            </a:prstGeom>
          </p:spPr>
        </p:pic>
      </p:grpSp>
      <p:sp>
        <p:nvSpPr>
          <p:cNvPr id="21" name="Text Placeholder 13">
            <a:extLst>
              <a:ext uri="{FF2B5EF4-FFF2-40B4-BE49-F238E27FC236}">
                <a16:creationId xmlns:a16="http://schemas.microsoft.com/office/drawing/2014/main" id="{8BA125E4-F5DF-0344-BC28-2E1543D660C2}"/>
              </a:ext>
            </a:extLst>
          </p:cNvPr>
          <p:cNvSpPr>
            <a:spLocks noGrp="1"/>
          </p:cNvSpPr>
          <p:nvPr>
            <p:ph type="body" sz="quarter" idx="12" hasCustomPrompt="1"/>
          </p:nvPr>
        </p:nvSpPr>
        <p:spPr>
          <a:xfrm>
            <a:off x="949343" y="3523834"/>
            <a:ext cx="4302278" cy="2110647"/>
          </a:xfrm>
        </p:spPr>
        <p:txBody>
          <a:bodyPr anchor="t">
            <a:normAutofit/>
          </a:bodyPr>
          <a:lstStyle>
            <a:lvl1pPr marL="285664" indent="-285664">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2" name="Text Placeholder 13">
            <a:extLst>
              <a:ext uri="{FF2B5EF4-FFF2-40B4-BE49-F238E27FC236}">
                <a16:creationId xmlns:a16="http://schemas.microsoft.com/office/drawing/2014/main" id="{828B0EB7-A538-4A43-8CD3-7DC6B7C0E4B5}"/>
              </a:ext>
            </a:extLst>
          </p:cNvPr>
          <p:cNvSpPr>
            <a:spLocks noGrp="1"/>
          </p:cNvSpPr>
          <p:nvPr>
            <p:ph type="body" sz="quarter" idx="13" hasCustomPrompt="1"/>
          </p:nvPr>
        </p:nvSpPr>
        <p:spPr>
          <a:xfrm>
            <a:off x="6994553" y="3529742"/>
            <a:ext cx="4302278" cy="2110647"/>
          </a:xfrm>
        </p:spPr>
        <p:txBody>
          <a:bodyPr anchor="t">
            <a:normAutofit/>
          </a:bodyPr>
          <a:lstStyle>
            <a:lvl1pPr marL="285664" indent="-285664">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4" name="Text Placeholder 23">
            <a:extLst>
              <a:ext uri="{FF2B5EF4-FFF2-40B4-BE49-F238E27FC236}">
                <a16:creationId xmlns:a16="http://schemas.microsoft.com/office/drawing/2014/main" id="{D039ABF2-72B8-1847-A553-36B57B39E676}"/>
              </a:ext>
            </a:extLst>
          </p:cNvPr>
          <p:cNvSpPr>
            <a:spLocks noGrp="1"/>
          </p:cNvSpPr>
          <p:nvPr>
            <p:ph type="body" sz="quarter" idx="14" hasCustomPrompt="1"/>
          </p:nvPr>
        </p:nvSpPr>
        <p:spPr>
          <a:xfrm>
            <a:off x="7216776" y="2964206"/>
            <a:ext cx="3805238" cy="227012"/>
          </a:xfrm>
        </p:spPr>
        <p:txBody>
          <a:bodyPr>
            <a:noAutofit/>
          </a:bodyPr>
          <a:lstStyle>
            <a:lvl1pPr marL="0" indent="0" algn="ctr">
              <a:buNone/>
              <a:defRPr sz="1300" b="0" i="1">
                <a:solidFill>
                  <a:schemeClr val="bg1"/>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23">
            <a:extLst>
              <a:ext uri="{FF2B5EF4-FFF2-40B4-BE49-F238E27FC236}">
                <a16:creationId xmlns:a16="http://schemas.microsoft.com/office/drawing/2014/main" id="{A5BB1A3B-FE4E-4440-96C4-E79FFE04F167}"/>
              </a:ext>
            </a:extLst>
          </p:cNvPr>
          <p:cNvSpPr>
            <a:spLocks noGrp="1"/>
          </p:cNvSpPr>
          <p:nvPr>
            <p:ph type="body" sz="quarter" idx="15" hasCustomPrompt="1"/>
          </p:nvPr>
        </p:nvSpPr>
        <p:spPr>
          <a:xfrm>
            <a:off x="1185815" y="2929643"/>
            <a:ext cx="3805238" cy="227012"/>
          </a:xfrm>
        </p:spPr>
        <p:txBody>
          <a:bodyPr anchor="ctr">
            <a:noAutofit/>
          </a:bodyPr>
          <a:lstStyle>
            <a:lvl1pPr marL="0" marR="0" indent="0" algn="ctr" defTabSz="914126" rtl="0" eaLnBrk="1" fontAlgn="auto" latinLnBrk="0" hangingPunct="1">
              <a:lnSpc>
                <a:spcPct val="120000"/>
              </a:lnSpc>
              <a:spcBef>
                <a:spcPts val="0"/>
              </a:spcBef>
              <a:spcAft>
                <a:spcPts val="0"/>
              </a:spcAft>
              <a:buClrTx/>
              <a:buSzTx/>
              <a:buFontTx/>
              <a:buNone/>
              <a:tabLst/>
              <a:defRPr sz="1300" b="0" i="1">
                <a:solidFill>
                  <a:schemeClr val="bg1"/>
                </a:solidFill>
                <a:latin typeface="Source Sans Pro Light" panose="020B0503030403020204" pitchFamily="34" charset="0"/>
                <a:ea typeface="Source Sans Pro Light" panose="020B0503030403020204" pitchFamily="34" charset="0"/>
              </a:defRPr>
            </a:lvl1pPr>
          </a:lstStyle>
          <a:p>
            <a:pPr marL="0" marR="0" lvl="0" indent="0" algn="ctr" defTabSz="914126" rtl="0" eaLnBrk="1" fontAlgn="auto" latinLnBrk="0" hangingPunct="1">
              <a:lnSpc>
                <a:spcPct val="120000"/>
              </a:lnSpc>
              <a:spcBef>
                <a:spcPts val="0"/>
              </a:spcBef>
              <a:spcAft>
                <a:spcPts val="0"/>
              </a:spcAft>
              <a:buClrTx/>
              <a:buSzTx/>
              <a:buFontTx/>
              <a:buNone/>
              <a:tabLst/>
              <a:defRPr/>
            </a:pPr>
            <a:r>
              <a:rPr lang="en-US" sz="1300" i="1">
                <a:solidFill>
                  <a:schemeClr val="bg1"/>
                </a:solidFill>
                <a:latin typeface="Source Sans Pro Light" panose="020B0403030403020204" pitchFamily="34" charset="0"/>
                <a:ea typeface="Roboto" panose="02000000000000000000" pitchFamily="2" charset="0"/>
                <a:cs typeface="Roboto" panose="02000000000000000000" pitchFamily="2" charset="0"/>
              </a:rPr>
              <a:t>Let’s get ahead of the game</a:t>
            </a:r>
            <a:endParaRPr kumimoji="0" lang="en-US" sz="1300" i="1" u="none" strike="noStrike" kern="1200" cap="none" spc="0" normalizeH="0" baseline="0" noProof="0">
              <a:ln>
                <a:noFill/>
              </a:ln>
              <a:solidFill>
                <a:schemeClr val="bg1"/>
              </a:solidFill>
              <a:effectLst/>
              <a:uLnTx/>
              <a:uFillTx/>
              <a:latin typeface="Source Sans Pro Light" panose="020B0403030403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068691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KS Agenda (6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8"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E6A82"/>
            </a:solidFill>
            <a:ln w="38100">
              <a:solidFill>
                <a:srgbClr val="B2AE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800"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1"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grpSp>
        <p:nvGrpSpPr>
          <p:cNvPr id="25" name="Group 24">
            <a:extLst>
              <a:ext uri="{FF2B5EF4-FFF2-40B4-BE49-F238E27FC236}">
                <a16:creationId xmlns:a16="http://schemas.microsoft.com/office/drawing/2014/main" id="{0B8BAB53-1948-4A60-8A64-AEEB9BB132C7}"/>
              </a:ext>
            </a:extLst>
          </p:cNvPr>
          <p:cNvGrpSpPr/>
          <p:nvPr userDrawn="1"/>
        </p:nvGrpSpPr>
        <p:grpSpPr>
          <a:xfrm>
            <a:off x="1402977" y="5255709"/>
            <a:ext cx="1300088" cy="480646"/>
            <a:chOff x="381001" y="1173181"/>
            <a:chExt cx="1300088" cy="480646"/>
          </a:xfrm>
        </p:grpSpPr>
        <p:sp>
          <p:nvSpPr>
            <p:cNvPr id="26" name="Oval 25">
              <a:extLst>
                <a:ext uri="{FF2B5EF4-FFF2-40B4-BE49-F238E27FC236}">
                  <a16:creationId xmlns:a16="http://schemas.microsoft.com/office/drawing/2014/main" id="{964EFB4B-945B-4609-B3DD-6622CC5DC0A4}"/>
                </a:ext>
              </a:extLst>
            </p:cNvPr>
            <p:cNvSpPr/>
            <p:nvPr/>
          </p:nvSpPr>
          <p:spPr>
            <a:xfrm>
              <a:off x="381001" y="1173181"/>
              <a:ext cx="480646" cy="480646"/>
            </a:xfrm>
            <a:prstGeom prst="ellipse">
              <a:avLst/>
            </a:prstGeom>
            <a:solidFill>
              <a:srgbClr val="6899C5"/>
            </a:solidFill>
            <a:ln w="38100">
              <a:solidFill>
                <a:srgbClr val="ADCD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6</a:t>
              </a:r>
            </a:p>
          </p:txBody>
        </p:sp>
        <p:cxnSp>
          <p:nvCxnSpPr>
            <p:cNvPr id="27" name="Straight Arrow Connector 26">
              <a:extLst>
                <a:ext uri="{FF2B5EF4-FFF2-40B4-BE49-F238E27FC236}">
                  <a16:creationId xmlns:a16="http://schemas.microsoft.com/office/drawing/2014/main" id="{67600581-B47F-419C-86CB-F8292B6E8163}"/>
                </a:ext>
              </a:extLst>
            </p:cNvPr>
            <p:cNvCxnSpPr>
              <a:cxnSpLocks/>
              <a:stCxn id="26" idx="6"/>
            </p:cNvCxnSpPr>
            <p:nvPr/>
          </p:nvCxnSpPr>
          <p:spPr>
            <a:xfrm>
              <a:off x="861647" y="1413504"/>
              <a:ext cx="819442" cy="0"/>
            </a:xfrm>
            <a:prstGeom prst="straightConnector1">
              <a:avLst/>
            </a:prstGeom>
            <a:ln>
              <a:solidFill>
                <a:srgbClr val="ADCDE6"/>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 Placeholder 32">
            <a:extLst>
              <a:ext uri="{FF2B5EF4-FFF2-40B4-BE49-F238E27FC236}">
                <a16:creationId xmlns:a16="http://schemas.microsoft.com/office/drawing/2014/main" id="{91B60134-81E2-44CF-AD31-16551E54993B}"/>
              </a:ext>
            </a:extLst>
          </p:cNvPr>
          <p:cNvSpPr>
            <a:spLocks noGrp="1"/>
          </p:cNvSpPr>
          <p:nvPr>
            <p:ph type="body" sz="quarter" idx="15" hasCustomPrompt="1"/>
          </p:nvPr>
        </p:nvSpPr>
        <p:spPr>
          <a:xfrm>
            <a:off x="2824261" y="525534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6 title here</a:t>
            </a:r>
          </a:p>
        </p:txBody>
      </p:sp>
    </p:spTree>
    <p:extLst>
      <p:ext uri="{BB962C8B-B14F-4D97-AF65-F5344CB8AC3E}">
        <p14:creationId xmlns:p14="http://schemas.microsoft.com/office/powerpoint/2010/main" val="238380000"/>
      </p:ext>
    </p:extLst>
  </p:cSld>
  <p:clrMapOvr>
    <a:masterClrMapping/>
  </p:clrMapOvr>
  <p:extLst>
    <p:ext uri="{DCECCB84-F9BA-43D5-87BE-67443E8EF086}">
      <p15:sldGuideLst xmlns:p15="http://schemas.microsoft.com/office/powerpoint/2012/main">
        <p15:guide id="1" orient="horz" pos="2160">
          <p15:clr>
            <a:srgbClr val="FBAE40"/>
          </p15:clr>
        </p15:guide>
        <p15:guide id="2" pos="3479">
          <p15:clr>
            <a:srgbClr val="FBAE40"/>
          </p15:clr>
        </p15:guide>
        <p15:guide id="3" pos="72">
          <p15:clr>
            <a:srgbClr val="FBAE40"/>
          </p15:clr>
        </p15:guide>
        <p15:guide id="4" pos="7486">
          <p15:clr>
            <a:srgbClr val="FBAE40"/>
          </p15:clr>
        </p15:guide>
        <p15:guide id="5" orient="horz" pos="4128">
          <p15:clr>
            <a:srgbClr val="FBAE40"/>
          </p15:clr>
        </p15:guide>
        <p15:guide id="6" orient="horz" pos="427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KS Agenda (5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8"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E6A82"/>
            </a:solidFill>
            <a:ln w="38100">
              <a:solidFill>
                <a:srgbClr val="B2AE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800"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1"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spTree>
    <p:extLst>
      <p:ext uri="{BB962C8B-B14F-4D97-AF65-F5344CB8AC3E}">
        <p14:creationId xmlns:p14="http://schemas.microsoft.com/office/powerpoint/2010/main" val="993123390"/>
      </p:ext>
    </p:extLst>
  </p:cSld>
  <p:clrMapOvr>
    <a:masterClrMapping/>
  </p:clrMapOvr>
  <p:extLst>
    <p:ext uri="{DCECCB84-F9BA-43D5-87BE-67443E8EF086}">
      <p15:sldGuideLst xmlns:p15="http://schemas.microsoft.com/office/powerpoint/2012/main">
        <p15:guide id="1" orient="horz" pos="2160">
          <p15:clr>
            <a:srgbClr val="FBAE40"/>
          </p15:clr>
        </p15:guide>
        <p15:guide id="2" pos="3479">
          <p15:clr>
            <a:srgbClr val="FBAE40"/>
          </p15:clr>
        </p15:guide>
        <p15:guide id="3" pos="72">
          <p15:clr>
            <a:srgbClr val="FBAE40"/>
          </p15:clr>
        </p15:guide>
        <p15:guide id="4" pos="7486">
          <p15:clr>
            <a:srgbClr val="FBAE40"/>
          </p15:clr>
        </p15:guide>
        <p15:guide id="5" orient="horz" pos="4128">
          <p15:clr>
            <a:srgbClr val="FBAE40"/>
          </p15:clr>
        </p15:guide>
        <p15:guide id="6" orient="horz" pos="427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KS Agenda (4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800"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Tree>
    <p:extLst>
      <p:ext uri="{BB962C8B-B14F-4D97-AF65-F5344CB8AC3E}">
        <p14:creationId xmlns:p14="http://schemas.microsoft.com/office/powerpoint/2010/main" val="1085736862"/>
      </p:ext>
    </p:extLst>
  </p:cSld>
  <p:clrMapOvr>
    <a:masterClrMapping/>
  </p:clrMapOvr>
  <p:extLst>
    <p:ext uri="{DCECCB84-F9BA-43D5-87BE-67443E8EF086}">
      <p15:sldGuideLst xmlns:p15="http://schemas.microsoft.com/office/powerpoint/2012/main">
        <p15:guide id="1" orient="horz" pos="2160">
          <p15:clr>
            <a:srgbClr val="FBAE40"/>
          </p15:clr>
        </p15:guide>
        <p15:guide id="2" pos="3479">
          <p15:clr>
            <a:srgbClr val="FBAE40"/>
          </p15:clr>
        </p15:guide>
        <p15:guide id="3" pos="72">
          <p15:clr>
            <a:srgbClr val="FBAE40"/>
          </p15:clr>
        </p15:guide>
        <p15:guide id="4" pos="7486">
          <p15:clr>
            <a:srgbClr val="FBAE40"/>
          </p15:clr>
        </p15:guide>
        <p15:guide id="5" orient="horz" pos="4128">
          <p15:clr>
            <a:srgbClr val="FBAE40"/>
          </p15:clr>
        </p15:guide>
        <p15:guide id="6" orient="horz" pos="42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S Agenda (5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p:nvGrpSpPr>
        <p:grpSpPr>
          <a:xfrm>
            <a:off x="1402977"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D6B82"/>
            </a:solidFill>
            <a:ln w="38100">
              <a:solidFill>
                <a:srgbClr val="DBD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0"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spTree>
    <p:extLst>
      <p:ext uri="{BB962C8B-B14F-4D97-AF65-F5344CB8AC3E}">
        <p14:creationId xmlns:p14="http://schemas.microsoft.com/office/powerpoint/2010/main" val="1051329254"/>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KS Agenda (3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800"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453914"/>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3638946"/>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grpSp>
        <p:nvGrpSpPr>
          <p:cNvPr id="21" name="Group 20">
            <a:extLst>
              <a:ext uri="{FF2B5EF4-FFF2-40B4-BE49-F238E27FC236}">
                <a16:creationId xmlns:a16="http://schemas.microsoft.com/office/drawing/2014/main" id="{97FC7924-9189-4514-9EBE-F9B5D166FE3F}"/>
              </a:ext>
            </a:extLst>
          </p:cNvPr>
          <p:cNvGrpSpPr/>
          <p:nvPr userDrawn="1"/>
        </p:nvGrpSpPr>
        <p:grpSpPr>
          <a:xfrm>
            <a:off x="1402976" y="3626463"/>
            <a:ext cx="1300088" cy="480646"/>
            <a:chOff x="381001" y="1173181"/>
            <a:chExt cx="1300088" cy="480646"/>
          </a:xfrm>
        </p:grpSpPr>
        <p:sp>
          <p:nvSpPr>
            <p:cNvPr id="22" name="Oval 21">
              <a:extLst>
                <a:ext uri="{FF2B5EF4-FFF2-40B4-BE49-F238E27FC236}">
                  <a16:creationId xmlns:a16="http://schemas.microsoft.com/office/drawing/2014/main" id="{E0CFFCAF-FD45-4217-9330-E05FD2A8AFA7}"/>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3</a:t>
              </a:r>
            </a:p>
          </p:txBody>
        </p:sp>
        <p:cxnSp>
          <p:nvCxnSpPr>
            <p:cNvPr id="23" name="Straight Arrow Connector 22">
              <a:extLst>
                <a:ext uri="{FF2B5EF4-FFF2-40B4-BE49-F238E27FC236}">
                  <a16:creationId xmlns:a16="http://schemas.microsoft.com/office/drawing/2014/main" id="{9B4F4EFC-C5CC-40B6-AED3-36B102D894C7}"/>
                </a:ext>
              </a:extLst>
            </p:cNvPr>
            <p:cNvCxnSpPr>
              <a:cxnSpLocks/>
              <a:stCxn id="22"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6050767"/>
      </p:ext>
    </p:extLst>
  </p:cSld>
  <p:clrMapOvr>
    <a:masterClrMapping/>
  </p:clrMapOvr>
  <p:extLst>
    <p:ext uri="{DCECCB84-F9BA-43D5-87BE-67443E8EF086}">
      <p15:sldGuideLst xmlns:p15="http://schemas.microsoft.com/office/powerpoint/2012/main">
        <p15:guide id="1" orient="horz" pos="2160">
          <p15:clr>
            <a:srgbClr val="FBAE40"/>
          </p15:clr>
        </p15:guide>
        <p15:guide id="2" pos="3479">
          <p15:clr>
            <a:srgbClr val="FBAE40"/>
          </p15:clr>
        </p15:guide>
        <p15:guide id="3" pos="72">
          <p15:clr>
            <a:srgbClr val="FBAE40"/>
          </p15:clr>
        </p15:guide>
        <p15:guide id="4" pos="7486">
          <p15:clr>
            <a:srgbClr val="FBAE40"/>
          </p15:clr>
        </p15:guide>
        <p15:guide id="5" orient="horz" pos="4128">
          <p15:clr>
            <a:srgbClr val="FBAE40"/>
          </p15:clr>
        </p15:guide>
        <p15:guide id="6" orient="horz" pos="427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KS Agenda (2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800"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453914"/>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Tree>
    <p:extLst>
      <p:ext uri="{BB962C8B-B14F-4D97-AF65-F5344CB8AC3E}">
        <p14:creationId xmlns:p14="http://schemas.microsoft.com/office/powerpoint/2010/main" val="811828928"/>
      </p:ext>
    </p:extLst>
  </p:cSld>
  <p:clrMapOvr>
    <a:masterClrMapping/>
  </p:clrMapOvr>
  <p:extLst>
    <p:ext uri="{DCECCB84-F9BA-43D5-87BE-67443E8EF086}">
      <p15:sldGuideLst xmlns:p15="http://schemas.microsoft.com/office/powerpoint/2012/main">
        <p15:guide id="1" orient="horz" pos="2160">
          <p15:clr>
            <a:srgbClr val="FBAE40"/>
          </p15:clr>
        </p15:guide>
        <p15:guide id="2" pos="3479">
          <p15:clr>
            <a:srgbClr val="FBAE40"/>
          </p15:clr>
        </p15:guide>
        <p15:guide id="3" pos="72">
          <p15:clr>
            <a:srgbClr val="FBAE40"/>
          </p15:clr>
        </p15:guide>
        <p15:guide id="4" pos="7486">
          <p15:clr>
            <a:srgbClr val="FBAE40"/>
          </p15:clr>
        </p15:guide>
        <p15:guide id="5" orient="horz" pos="4128">
          <p15:clr>
            <a:srgbClr val="FBAE40"/>
          </p15:clr>
        </p15:guide>
        <p15:guide id="6" orient="horz" pos="427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S team of 6">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userDrawn="1"/>
        </p:nvSpPr>
        <p:spPr>
          <a:xfrm>
            <a:off x="3044952" y="138074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7"/>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userDrawn="1"/>
        </p:nvSpPr>
        <p:spPr>
          <a:xfrm>
            <a:off x="6096001" y="138074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4" y="2835277"/>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4" y="317233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userDrawn="1"/>
        </p:nvSpPr>
        <p:spPr>
          <a:xfrm>
            <a:off x="9084691" y="133502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7"/>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6" y="1435866"/>
            <a:ext cx="1262983" cy="1261407"/>
          </a:xfrm>
        </p:spPr>
        <p:txBody>
          <a:bodyPr anchor="ctr">
            <a:normAutofit/>
          </a:bodyPr>
          <a:lstStyle>
            <a:lvl1pPr marL="0" indent="0" algn="ctr">
              <a:buNone/>
              <a:defRPr sz="1200"/>
            </a:lvl1pPr>
          </a:lstStyle>
          <a:p>
            <a:endParaRPr lang="en-US"/>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4" y="1424040"/>
            <a:ext cx="1262983" cy="1261407"/>
          </a:xfrm>
        </p:spPr>
        <p:txBody>
          <a:bodyPr anchor="ctr">
            <a:normAutofit/>
          </a:bodyPr>
          <a:lstStyle>
            <a:lvl1pPr marL="0" indent="0" algn="ctr">
              <a:buNone/>
              <a:defRPr sz="1200"/>
            </a:lvl1pPr>
          </a:lstStyle>
          <a:p>
            <a:endParaRPr lang="en-US"/>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8" y="1359620"/>
            <a:ext cx="1262983" cy="1261407"/>
          </a:xfrm>
        </p:spPr>
        <p:txBody>
          <a:bodyPr anchor="ctr">
            <a:normAutofit/>
          </a:bodyPr>
          <a:lstStyle>
            <a:lvl1pPr marL="0" indent="0" algn="ctr">
              <a:buNone/>
              <a:defRPr sz="1200"/>
            </a:lvl1pPr>
          </a:lstStyle>
          <a:p>
            <a:endParaRPr lang="en-US"/>
          </a:p>
        </p:txBody>
      </p:sp>
      <p:sp>
        <p:nvSpPr>
          <p:cNvPr id="26" name="Oval 25">
            <a:extLst>
              <a:ext uri="{FF2B5EF4-FFF2-40B4-BE49-F238E27FC236}">
                <a16:creationId xmlns:a16="http://schemas.microsoft.com/office/drawing/2014/main" id="{2AF865A2-E037-314D-9B99-FB8D442F728F}"/>
              </a:ext>
            </a:extLst>
          </p:cNvPr>
          <p:cNvSpPr/>
          <p:nvPr userDrawn="1"/>
        </p:nvSpPr>
        <p:spPr>
          <a:xfrm>
            <a:off x="3044952" y="392900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2982595" y="5383540"/>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2982595" y="572059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29" name="Oval 28">
            <a:extLst>
              <a:ext uri="{FF2B5EF4-FFF2-40B4-BE49-F238E27FC236}">
                <a16:creationId xmlns:a16="http://schemas.microsoft.com/office/drawing/2014/main" id="{2CA15342-4C55-0442-A2FC-EFF1BFAE0F5F}"/>
              </a:ext>
            </a:extLst>
          </p:cNvPr>
          <p:cNvSpPr/>
          <p:nvPr userDrawn="1"/>
        </p:nvSpPr>
        <p:spPr>
          <a:xfrm>
            <a:off x="6096001" y="392900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Text Placeholder 13">
            <a:extLst>
              <a:ext uri="{FF2B5EF4-FFF2-40B4-BE49-F238E27FC236}">
                <a16:creationId xmlns:a16="http://schemas.microsoft.com/office/drawing/2014/main" id="{F5EA6B93-D36C-344F-8174-90050FBC755E}"/>
              </a:ext>
            </a:extLst>
          </p:cNvPr>
          <p:cNvSpPr>
            <a:spLocks noGrp="1"/>
          </p:cNvSpPr>
          <p:nvPr>
            <p:ph type="body" sz="quarter" idx="23" hasCustomPrompt="1"/>
          </p:nvPr>
        </p:nvSpPr>
        <p:spPr>
          <a:xfrm>
            <a:off x="6033644" y="5383540"/>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E7FF5043-DBCB-7F48-B504-BC78C7385DFC}"/>
              </a:ext>
            </a:extLst>
          </p:cNvPr>
          <p:cNvSpPr>
            <a:spLocks noGrp="1"/>
          </p:cNvSpPr>
          <p:nvPr>
            <p:ph type="body" sz="quarter" idx="24" hasCustomPrompt="1"/>
          </p:nvPr>
        </p:nvSpPr>
        <p:spPr>
          <a:xfrm>
            <a:off x="6033644" y="572059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9084691" y="388328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9022334" y="5337820"/>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9022334" y="567487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098706" y="3984129"/>
            <a:ext cx="1262983" cy="1261407"/>
          </a:xfrm>
        </p:spPr>
        <p:txBody>
          <a:bodyPr anchor="ctr">
            <a:normAutofit/>
          </a:bodyPr>
          <a:lstStyle>
            <a:lvl1pPr marL="0" indent="0" algn="ctr">
              <a:buNone/>
              <a:defRPr sz="1200"/>
            </a:lvl1pPr>
          </a:lstStyle>
          <a:p>
            <a:endParaRPr lang="en-US"/>
          </a:p>
        </p:txBody>
      </p:sp>
      <p:sp>
        <p:nvSpPr>
          <p:cNvPr id="36" name="Picture Placeholder 22">
            <a:extLst>
              <a:ext uri="{FF2B5EF4-FFF2-40B4-BE49-F238E27FC236}">
                <a16:creationId xmlns:a16="http://schemas.microsoft.com/office/drawing/2014/main" id="{3D2C0E31-4747-5E44-AED1-4D047140A367}"/>
              </a:ext>
            </a:extLst>
          </p:cNvPr>
          <p:cNvSpPr>
            <a:spLocks noGrp="1"/>
          </p:cNvSpPr>
          <p:nvPr>
            <p:ph type="pic" sz="quarter" idx="28"/>
          </p:nvPr>
        </p:nvSpPr>
        <p:spPr>
          <a:xfrm>
            <a:off x="6135234" y="3972304"/>
            <a:ext cx="1262983" cy="1261407"/>
          </a:xfrm>
        </p:spPr>
        <p:txBody>
          <a:bodyPr anchor="ctr">
            <a:normAutofit/>
          </a:bodyPr>
          <a:lstStyle>
            <a:lvl1pPr marL="0" indent="0" algn="ctr">
              <a:buNone/>
              <a:defRPr sz="1200"/>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9111568" y="3907883"/>
            <a:ext cx="1262983" cy="1261407"/>
          </a:xfrm>
        </p:spPr>
        <p:txBody>
          <a:bodyPr anchor="ctr">
            <a:normAutofit/>
          </a:bodyPr>
          <a:lstStyle>
            <a:lvl1pPr marL="0" indent="0" algn="ctr">
              <a:buNone/>
              <a:defRPr sz="1200"/>
            </a:lvl1pPr>
          </a:lstStyle>
          <a:p>
            <a:endParaRPr lang="en-US"/>
          </a:p>
        </p:txBody>
      </p:sp>
      <p:sp>
        <p:nvSpPr>
          <p:cNvPr id="38" name="Text Placeholder 14">
            <a:extLst>
              <a:ext uri="{FF2B5EF4-FFF2-40B4-BE49-F238E27FC236}">
                <a16:creationId xmlns:a16="http://schemas.microsoft.com/office/drawing/2014/main" id="{59CF6749-F02A-554A-87FE-FB5D69BEB2AE}"/>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38567B"/>
                </a:solidFill>
                <a:ea typeface="HELVETICA NEUE CONDENSED" panose="02000503000000020004" pitchFamily="2" charset="0"/>
                <a:cs typeface="HELVETICA NEUE CONDENSED" panose="02000503000000020004" pitchFamily="2" charset="0"/>
              </a:rPr>
              <a:t>Meet the Kingsmen</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sz="1800"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6550555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S team of 5">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userDrawn="1"/>
        </p:nvSpPr>
        <p:spPr>
          <a:xfrm>
            <a:off x="3044952" y="138074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7"/>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userDrawn="1"/>
        </p:nvSpPr>
        <p:spPr>
          <a:xfrm>
            <a:off x="6096001" y="138074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4" y="2835277"/>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4" y="317233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userDrawn="1"/>
        </p:nvSpPr>
        <p:spPr>
          <a:xfrm>
            <a:off x="9084691" y="133502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7"/>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6" y="1435866"/>
            <a:ext cx="1262983" cy="1261407"/>
          </a:xfrm>
        </p:spPr>
        <p:txBody>
          <a:bodyPr anchor="ctr">
            <a:normAutofit/>
          </a:bodyPr>
          <a:lstStyle>
            <a:lvl1pPr marL="0" indent="0" algn="ctr">
              <a:buNone/>
              <a:defRPr sz="1200">
                <a:latin typeface="+mn-lt"/>
              </a:defRPr>
            </a:lvl1pPr>
          </a:lstStyle>
          <a:p>
            <a:endParaRPr lang="en-US"/>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4" y="1424040"/>
            <a:ext cx="1262983" cy="1261407"/>
          </a:xfrm>
        </p:spPr>
        <p:txBody>
          <a:bodyPr anchor="ctr">
            <a:normAutofit/>
          </a:bodyPr>
          <a:lstStyle>
            <a:lvl1pPr marL="0" indent="0" algn="ctr">
              <a:buNone/>
              <a:defRPr sz="1200">
                <a:latin typeface="+mn-lt"/>
              </a:defRPr>
            </a:lvl1pPr>
          </a:lstStyle>
          <a:p>
            <a:endParaRPr lang="en-US"/>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8" y="1359620"/>
            <a:ext cx="1262983" cy="1261407"/>
          </a:xfrm>
        </p:spPr>
        <p:txBody>
          <a:bodyPr anchor="ctr">
            <a:normAutofit/>
          </a:bodyPr>
          <a:lstStyle>
            <a:lvl1pPr marL="0" indent="0" algn="ctr">
              <a:buNone/>
              <a:defRPr sz="1200">
                <a:latin typeface="+mn-lt"/>
              </a:defRPr>
            </a:lvl1pPr>
          </a:lstStyle>
          <a:p>
            <a:endParaRPr lang="en-US"/>
          </a:p>
        </p:txBody>
      </p:sp>
      <p:sp>
        <p:nvSpPr>
          <p:cNvPr id="26" name="Oval 25">
            <a:extLst>
              <a:ext uri="{FF2B5EF4-FFF2-40B4-BE49-F238E27FC236}">
                <a16:creationId xmlns:a16="http://schemas.microsoft.com/office/drawing/2014/main" id="{2AF865A2-E037-314D-9B99-FB8D442F728F}"/>
              </a:ext>
            </a:extLst>
          </p:cNvPr>
          <p:cNvSpPr/>
          <p:nvPr userDrawn="1"/>
        </p:nvSpPr>
        <p:spPr>
          <a:xfrm>
            <a:off x="4614267" y="392900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40"/>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7577158" y="388328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1" y="5337820"/>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1" y="567487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1" y="3984129"/>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3"/>
            <a:ext cx="1262983" cy="1261407"/>
          </a:xfrm>
        </p:spPr>
        <p:txBody>
          <a:bodyPr anchor="ctr">
            <a:normAutofit/>
          </a:bodyPr>
          <a:lstStyle>
            <a:lvl1pPr marL="0" indent="0" algn="ctr">
              <a:buNone/>
              <a:defRPr sz="1200">
                <a:latin typeface="+mn-lt"/>
              </a:defRPr>
            </a:lvl1pPr>
          </a:lstStyle>
          <a:p>
            <a:endParaRPr lang="en-US"/>
          </a:p>
        </p:txBody>
      </p:sp>
      <p:sp>
        <p:nvSpPr>
          <p:cNvPr id="29" name="Text Placeholder 14">
            <a:extLst>
              <a:ext uri="{FF2B5EF4-FFF2-40B4-BE49-F238E27FC236}">
                <a16:creationId xmlns:a16="http://schemas.microsoft.com/office/drawing/2014/main" id="{82094920-3A78-064D-BC3A-EB2A419DA864}"/>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38567B"/>
                </a:solidFill>
                <a:ea typeface="HELVETICA NEUE CONDENSED" panose="02000503000000020004" pitchFamily="2" charset="0"/>
                <a:cs typeface="HELVETICA NEUE CONDENSED" panose="02000503000000020004" pitchFamily="2" charset="0"/>
              </a:rPr>
              <a:t>Meet the Kingsmen</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sz="1800"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1077098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S team of 4">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userDrawn="1"/>
        </p:nvSpPr>
        <p:spPr>
          <a:xfrm>
            <a:off x="4614267" y="392900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40"/>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7577158" y="388328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1" y="5337820"/>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1" y="567487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1" y="3984129"/>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3"/>
            <a:ext cx="1262983" cy="1261407"/>
          </a:xfrm>
        </p:spPr>
        <p:txBody>
          <a:bodyPr anchor="ctr">
            <a:normAutofit/>
          </a:bodyPr>
          <a:lstStyle>
            <a:lvl1pPr marL="0" indent="0" algn="ctr">
              <a:buNone/>
              <a:defRPr sz="1200">
                <a:latin typeface="+mn-lt"/>
              </a:defRPr>
            </a:lvl1pPr>
          </a:lstStyle>
          <a:p>
            <a:endParaRPr lang="en-US"/>
          </a:p>
        </p:txBody>
      </p:sp>
      <p:sp>
        <p:nvSpPr>
          <p:cNvPr id="29" name="Oval 28">
            <a:extLst>
              <a:ext uri="{FF2B5EF4-FFF2-40B4-BE49-F238E27FC236}">
                <a16:creationId xmlns:a16="http://schemas.microsoft.com/office/drawing/2014/main" id="{F27B9E7A-ECA6-EC44-9199-B487B7BC066D}"/>
              </a:ext>
            </a:extLst>
          </p:cNvPr>
          <p:cNvSpPr/>
          <p:nvPr userDrawn="1"/>
        </p:nvSpPr>
        <p:spPr>
          <a:xfrm>
            <a:off x="4614267" y="1262505"/>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Text Placeholder 13">
            <a:extLst>
              <a:ext uri="{FF2B5EF4-FFF2-40B4-BE49-F238E27FC236}">
                <a16:creationId xmlns:a16="http://schemas.microsoft.com/office/drawing/2014/main" id="{D8404333-7DF7-864F-96E3-52CC5C91C46A}"/>
              </a:ext>
            </a:extLst>
          </p:cNvPr>
          <p:cNvSpPr>
            <a:spLocks noGrp="1"/>
          </p:cNvSpPr>
          <p:nvPr>
            <p:ph type="body" sz="quarter" idx="30" hasCustomPrompt="1"/>
          </p:nvPr>
        </p:nvSpPr>
        <p:spPr>
          <a:xfrm>
            <a:off x="4551910" y="2717038"/>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890D026B-10BC-3943-AE9F-A79DC8EBD4BC}"/>
              </a:ext>
            </a:extLst>
          </p:cNvPr>
          <p:cNvSpPr>
            <a:spLocks noGrp="1"/>
          </p:cNvSpPr>
          <p:nvPr>
            <p:ph type="body" sz="quarter" idx="31" hasCustomPrompt="1"/>
          </p:nvPr>
        </p:nvSpPr>
        <p:spPr>
          <a:xfrm>
            <a:off x="4551910" y="3054097"/>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6" name="Oval 35">
            <a:extLst>
              <a:ext uri="{FF2B5EF4-FFF2-40B4-BE49-F238E27FC236}">
                <a16:creationId xmlns:a16="http://schemas.microsoft.com/office/drawing/2014/main" id="{040591C8-6A15-1E43-B3F0-292808FCC2CE}"/>
              </a:ext>
            </a:extLst>
          </p:cNvPr>
          <p:cNvSpPr/>
          <p:nvPr userDrawn="1"/>
        </p:nvSpPr>
        <p:spPr>
          <a:xfrm>
            <a:off x="7577158" y="1216785"/>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Text Placeholder 13">
            <a:extLst>
              <a:ext uri="{FF2B5EF4-FFF2-40B4-BE49-F238E27FC236}">
                <a16:creationId xmlns:a16="http://schemas.microsoft.com/office/drawing/2014/main" id="{4BE95E2A-C044-0B4B-8218-1A4B793198B5}"/>
              </a:ext>
            </a:extLst>
          </p:cNvPr>
          <p:cNvSpPr>
            <a:spLocks noGrp="1"/>
          </p:cNvSpPr>
          <p:nvPr>
            <p:ph type="body" sz="quarter" idx="32" hasCustomPrompt="1"/>
          </p:nvPr>
        </p:nvSpPr>
        <p:spPr>
          <a:xfrm>
            <a:off x="7514801" y="2671318"/>
            <a:ext cx="1441450" cy="337059"/>
          </a:xfrm>
        </p:spPr>
        <p:txBody>
          <a:bodyPr>
            <a:normAutofit/>
          </a:bodyPr>
          <a:lstStyle>
            <a:lvl1pPr marL="0" indent="0" algn="ctr">
              <a:buNone/>
              <a:defRPr sz="1800" b="1">
                <a:latin typeface="+mj-lt"/>
              </a:defRPr>
            </a:lvl1pPr>
          </a:lstStyle>
          <a:p>
            <a:pPr lvl="0"/>
            <a:r>
              <a:rPr lang="en-US"/>
              <a:t>Joe Smith</a:t>
            </a:r>
          </a:p>
        </p:txBody>
      </p:sp>
      <p:sp>
        <p:nvSpPr>
          <p:cNvPr id="39" name="Text Placeholder 13">
            <a:extLst>
              <a:ext uri="{FF2B5EF4-FFF2-40B4-BE49-F238E27FC236}">
                <a16:creationId xmlns:a16="http://schemas.microsoft.com/office/drawing/2014/main" id="{2518A38A-BA10-D746-A7BD-1B2C9A807AD5}"/>
              </a:ext>
            </a:extLst>
          </p:cNvPr>
          <p:cNvSpPr>
            <a:spLocks noGrp="1"/>
          </p:cNvSpPr>
          <p:nvPr>
            <p:ph type="body" sz="quarter" idx="33" hasCustomPrompt="1"/>
          </p:nvPr>
        </p:nvSpPr>
        <p:spPr>
          <a:xfrm>
            <a:off x="7514801" y="3008377"/>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40" name="Picture Placeholder 22">
            <a:extLst>
              <a:ext uri="{FF2B5EF4-FFF2-40B4-BE49-F238E27FC236}">
                <a16:creationId xmlns:a16="http://schemas.microsoft.com/office/drawing/2014/main" id="{93CF8354-5EAD-2E49-B8BE-D7732BE6D257}"/>
              </a:ext>
            </a:extLst>
          </p:cNvPr>
          <p:cNvSpPr>
            <a:spLocks noGrp="1"/>
          </p:cNvSpPr>
          <p:nvPr>
            <p:ph type="pic" sz="quarter" idx="34"/>
          </p:nvPr>
        </p:nvSpPr>
        <p:spPr>
          <a:xfrm>
            <a:off x="4668021" y="1317627"/>
            <a:ext cx="1262983" cy="1261407"/>
          </a:xfrm>
        </p:spPr>
        <p:txBody>
          <a:bodyPr anchor="ctr">
            <a:normAutofit/>
          </a:bodyPr>
          <a:lstStyle>
            <a:lvl1pPr marL="0" indent="0" algn="ctr">
              <a:buNone/>
              <a:defRPr sz="1200">
                <a:latin typeface="+mn-lt"/>
              </a:defRPr>
            </a:lvl1pPr>
          </a:lstStyle>
          <a:p>
            <a:endParaRPr lang="en-US"/>
          </a:p>
        </p:txBody>
      </p:sp>
      <p:sp>
        <p:nvSpPr>
          <p:cNvPr id="41" name="Picture Placeholder 22">
            <a:extLst>
              <a:ext uri="{FF2B5EF4-FFF2-40B4-BE49-F238E27FC236}">
                <a16:creationId xmlns:a16="http://schemas.microsoft.com/office/drawing/2014/main" id="{A59AFE14-B594-6346-83FA-56AFA68CF29F}"/>
              </a:ext>
            </a:extLst>
          </p:cNvPr>
          <p:cNvSpPr>
            <a:spLocks noGrp="1"/>
          </p:cNvSpPr>
          <p:nvPr>
            <p:ph type="pic" sz="quarter" idx="35"/>
          </p:nvPr>
        </p:nvSpPr>
        <p:spPr>
          <a:xfrm>
            <a:off x="7604033" y="1241381"/>
            <a:ext cx="1262983" cy="1261407"/>
          </a:xfrm>
        </p:spPr>
        <p:txBody>
          <a:bodyPr anchor="ctr">
            <a:normAutofit/>
          </a:bodyPr>
          <a:lstStyle>
            <a:lvl1pPr marL="0" indent="0" algn="ctr">
              <a:buNone/>
              <a:defRPr sz="1200">
                <a:latin typeface="+mn-lt"/>
              </a:defRPr>
            </a:lvl1pPr>
          </a:lstStyle>
          <a:p>
            <a:endParaRPr lang="en-US"/>
          </a:p>
        </p:txBody>
      </p:sp>
      <p:sp>
        <p:nvSpPr>
          <p:cNvPr id="24" name="Text Placeholder 14">
            <a:extLst>
              <a:ext uri="{FF2B5EF4-FFF2-40B4-BE49-F238E27FC236}">
                <a16:creationId xmlns:a16="http://schemas.microsoft.com/office/drawing/2014/main" id="{CA29B6BC-B8B2-E941-B537-ADB4150EC6DB}"/>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38567B"/>
                </a:solidFill>
                <a:ea typeface="HELVETICA NEUE CONDENSED" panose="02000503000000020004" pitchFamily="2" charset="0"/>
                <a:cs typeface="HELVETICA NEUE CONDENSED" panose="02000503000000020004" pitchFamily="2" charset="0"/>
              </a:rPr>
              <a:t>Meet the Kingsmen</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sz="1800"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1998935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KS team of 4">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userDrawn="1"/>
        </p:nvSpPr>
        <p:spPr>
          <a:xfrm>
            <a:off x="3551586" y="2707386"/>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489229" y="4161919"/>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489229" y="4498978"/>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6514477" y="2661666"/>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6452120" y="4116199"/>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6452120" y="4453258"/>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605340" y="2762508"/>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541352" y="2686262"/>
            <a:ext cx="1262983" cy="1261407"/>
          </a:xfrm>
        </p:spPr>
        <p:txBody>
          <a:bodyPr anchor="ctr">
            <a:normAutofit/>
          </a:bodyPr>
          <a:lstStyle>
            <a:lvl1pPr marL="0" indent="0" algn="ctr">
              <a:buNone/>
              <a:defRPr sz="1200">
                <a:latin typeface="+mn-lt"/>
              </a:defRPr>
            </a:lvl1pPr>
          </a:lstStyle>
          <a:p>
            <a:endParaRPr lang="en-US"/>
          </a:p>
        </p:txBody>
      </p:sp>
      <p:sp>
        <p:nvSpPr>
          <p:cNvPr id="24" name="Oval 23">
            <a:extLst>
              <a:ext uri="{FF2B5EF4-FFF2-40B4-BE49-F238E27FC236}">
                <a16:creationId xmlns:a16="http://schemas.microsoft.com/office/drawing/2014/main" id="{2A6D8C95-27E9-8F45-818E-2F0843B2C430}"/>
              </a:ext>
            </a:extLst>
          </p:cNvPr>
          <p:cNvSpPr/>
          <p:nvPr userDrawn="1"/>
        </p:nvSpPr>
        <p:spPr>
          <a:xfrm>
            <a:off x="9412494" y="2656538"/>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ext Placeholder 13">
            <a:extLst>
              <a:ext uri="{FF2B5EF4-FFF2-40B4-BE49-F238E27FC236}">
                <a16:creationId xmlns:a16="http://schemas.microsoft.com/office/drawing/2014/main" id="{7FE7F756-7570-F140-8312-956BF3629265}"/>
              </a:ext>
            </a:extLst>
          </p:cNvPr>
          <p:cNvSpPr>
            <a:spLocks noGrp="1"/>
          </p:cNvSpPr>
          <p:nvPr>
            <p:ph type="body" sz="quarter" idx="30" hasCustomPrompt="1"/>
          </p:nvPr>
        </p:nvSpPr>
        <p:spPr>
          <a:xfrm>
            <a:off x="9350137" y="4111071"/>
            <a:ext cx="1441450" cy="337059"/>
          </a:xfrm>
        </p:spPr>
        <p:txBody>
          <a:bodyPr>
            <a:normAutofit/>
          </a:bodyPr>
          <a:lstStyle>
            <a:lvl1pPr marL="0" indent="0" algn="ctr">
              <a:buNone/>
              <a:defRPr sz="1800" b="1">
                <a:latin typeface="+mj-lt"/>
              </a:defRPr>
            </a:lvl1pPr>
          </a:lstStyle>
          <a:p>
            <a:pPr lvl="0"/>
            <a:r>
              <a:rPr lang="en-US"/>
              <a:t>Joe Smith</a:t>
            </a:r>
          </a:p>
        </p:txBody>
      </p:sp>
      <p:sp>
        <p:nvSpPr>
          <p:cNvPr id="42" name="Text Placeholder 13">
            <a:extLst>
              <a:ext uri="{FF2B5EF4-FFF2-40B4-BE49-F238E27FC236}">
                <a16:creationId xmlns:a16="http://schemas.microsoft.com/office/drawing/2014/main" id="{82E33CB0-500F-D044-8439-EC55DD132013}"/>
              </a:ext>
            </a:extLst>
          </p:cNvPr>
          <p:cNvSpPr>
            <a:spLocks noGrp="1"/>
          </p:cNvSpPr>
          <p:nvPr>
            <p:ph type="body" sz="quarter" idx="31" hasCustomPrompt="1"/>
          </p:nvPr>
        </p:nvSpPr>
        <p:spPr>
          <a:xfrm>
            <a:off x="9350137" y="4448130"/>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43" name="Picture Placeholder 22">
            <a:extLst>
              <a:ext uri="{FF2B5EF4-FFF2-40B4-BE49-F238E27FC236}">
                <a16:creationId xmlns:a16="http://schemas.microsoft.com/office/drawing/2014/main" id="{B3FD885E-ADED-144B-A65F-9B975035F680}"/>
              </a:ext>
            </a:extLst>
          </p:cNvPr>
          <p:cNvSpPr>
            <a:spLocks noGrp="1"/>
          </p:cNvSpPr>
          <p:nvPr>
            <p:ph type="pic" sz="quarter" idx="32"/>
          </p:nvPr>
        </p:nvSpPr>
        <p:spPr>
          <a:xfrm>
            <a:off x="9439369" y="2681134"/>
            <a:ext cx="1262983" cy="1261407"/>
          </a:xfrm>
        </p:spPr>
        <p:txBody>
          <a:bodyPr anchor="ctr">
            <a:normAutofit/>
          </a:bodyPr>
          <a:lstStyle>
            <a:lvl1pPr marL="0" indent="0" algn="ctr">
              <a:buNone/>
              <a:defRPr sz="1200">
                <a:latin typeface="+mn-lt"/>
              </a:defRPr>
            </a:lvl1pPr>
          </a:lstStyle>
          <a:p>
            <a:endParaRPr lang="en-US"/>
          </a:p>
        </p:txBody>
      </p:sp>
      <p:sp>
        <p:nvSpPr>
          <p:cNvPr id="20" name="Text Placeholder 14">
            <a:extLst>
              <a:ext uri="{FF2B5EF4-FFF2-40B4-BE49-F238E27FC236}">
                <a16:creationId xmlns:a16="http://schemas.microsoft.com/office/drawing/2014/main" id="{63547C5A-C03D-EB46-9422-5108E566FA4B}"/>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38567B"/>
                </a:solidFill>
                <a:ea typeface="HELVETICA NEUE CONDENSED" panose="02000503000000020004" pitchFamily="2" charset="0"/>
                <a:cs typeface="HELVETICA NEUE CONDENSED" panose="02000503000000020004" pitchFamily="2" charset="0"/>
              </a:rPr>
              <a:t>Meet the Kingsmen</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sz="1800"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8315804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KS_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1087438" y="1360489"/>
            <a:ext cx="10017125"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8" name="Text Placeholder 19">
            <a:extLst>
              <a:ext uri="{FF2B5EF4-FFF2-40B4-BE49-F238E27FC236}">
                <a16:creationId xmlns:a16="http://schemas.microsoft.com/office/drawing/2014/main" id="{274FB869-8675-414D-917E-3BC45E2C39E9}"/>
              </a:ext>
            </a:extLst>
          </p:cNvPr>
          <p:cNvSpPr>
            <a:spLocks noGrp="1"/>
          </p:cNvSpPr>
          <p:nvPr>
            <p:ph type="body" sz="quarter" idx="11"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1043725301"/>
      </p:ext>
    </p:extLst>
  </p:cSld>
  <p:clrMapOvr>
    <a:masterClrMapping/>
  </p:clrMapOvr>
  <p:extLst>
    <p:ext uri="{DCECCB84-F9BA-43D5-87BE-67443E8EF086}">
      <p15:sldGuideLst xmlns:p15="http://schemas.microsoft.com/office/powerpoint/2012/main">
        <p15:guide id="1" orient="horz" pos="2160">
          <p15:clr>
            <a:srgbClr val="FBAE40"/>
          </p15:clr>
        </p15:guide>
        <p15:guide id="2" pos="3479">
          <p15:clr>
            <a:srgbClr val="FBAE40"/>
          </p15:clr>
        </p15:guide>
        <p15:guide id="3" pos="72">
          <p15:clr>
            <a:srgbClr val="FBAE40"/>
          </p15:clr>
        </p15:guide>
        <p15:guide id="4" pos="7486">
          <p15:clr>
            <a:srgbClr val="FBAE40"/>
          </p15:clr>
        </p15:guide>
        <p15:guide id="5" orient="horz" pos="4128">
          <p15:clr>
            <a:srgbClr val="FBAE40"/>
          </p15:clr>
        </p15:guide>
        <p15:guide id="6" orient="horz" pos="427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KS_List&amp;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5978770" y="1329471"/>
            <a:ext cx="5908431"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8" name="Text Placeholder 13">
            <a:extLst>
              <a:ext uri="{FF2B5EF4-FFF2-40B4-BE49-F238E27FC236}">
                <a16:creationId xmlns:a16="http://schemas.microsoft.com/office/drawing/2014/main" id="{48C05226-FBE7-49B1-A2EB-BB2128DEFB37}"/>
              </a:ext>
            </a:extLst>
          </p:cNvPr>
          <p:cNvSpPr>
            <a:spLocks noGrp="1"/>
          </p:cNvSpPr>
          <p:nvPr>
            <p:ph type="body" sz="quarter" idx="12" hasCustomPrompt="1"/>
          </p:nvPr>
        </p:nvSpPr>
        <p:spPr>
          <a:xfrm>
            <a:off x="552100" y="1328738"/>
            <a:ext cx="5174624" cy="4505326"/>
          </a:xfrm>
        </p:spPr>
        <p:txBody>
          <a:bodyPr anchor="ctr">
            <a:normAutofit/>
          </a:bodyPr>
          <a:lstStyle>
            <a:lvl1pPr marL="285664" indent="-285664">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00E26570-285B-5B4B-9F95-E671ABA520B2}"/>
              </a:ext>
            </a:extLst>
          </p:cNvPr>
          <p:cNvSpPr>
            <a:spLocks noGrp="1"/>
          </p:cNvSpPr>
          <p:nvPr>
            <p:ph type="body" sz="quarter" idx="13"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863701272"/>
      </p:ext>
    </p:extLst>
  </p:cSld>
  <p:clrMapOvr>
    <a:masterClrMapping/>
  </p:clrMapOvr>
  <p:extLst>
    <p:ext uri="{DCECCB84-F9BA-43D5-87BE-67443E8EF086}">
      <p15:sldGuideLst xmlns:p15="http://schemas.microsoft.com/office/powerpoint/2012/main">
        <p15:guide id="1" orient="horz" pos="2160">
          <p15:clr>
            <a:srgbClr val="FBAE40"/>
          </p15:clr>
        </p15:guide>
        <p15:guide id="2" pos="3479">
          <p15:clr>
            <a:srgbClr val="FBAE40"/>
          </p15:clr>
        </p15:guide>
        <p15:guide id="3" pos="72">
          <p15:clr>
            <a:srgbClr val="FBAE40"/>
          </p15:clr>
        </p15:guide>
        <p15:guide id="4" pos="7486">
          <p15:clr>
            <a:srgbClr val="FBAE40"/>
          </p15:clr>
        </p15:guide>
        <p15:guide id="5" orient="horz" pos="4128">
          <p15:clr>
            <a:srgbClr val="FBAE40"/>
          </p15:clr>
        </p15:guide>
        <p15:guide id="6" orient="horz" pos="42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KS vertical list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2AEEB3-4F09-4F6C-86DF-92B165247362}"/>
              </a:ext>
            </a:extLst>
          </p:cNvPr>
          <p:cNvSpPr/>
          <p:nvPr userDrawn="1"/>
        </p:nvSpPr>
        <p:spPr>
          <a:xfrm>
            <a:off x="4528906"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Box 6">
            <a:extLst>
              <a:ext uri="{FF2B5EF4-FFF2-40B4-BE49-F238E27FC236}">
                <a16:creationId xmlns:a16="http://schemas.microsoft.com/office/drawing/2014/main" id="{9C33ED4B-E353-472C-A99D-37BE56CF35F8}"/>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0" name="Text Placeholder 9">
            <a:extLst>
              <a:ext uri="{FF2B5EF4-FFF2-40B4-BE49-F238E27FC236}">
                <a16:creationId xmlns:a16="http://schemas.microsoft.com/office/drawing/2014/main" id="{BCA6BAF4-52FE-4AA8-978D-C15ED929EBB5}"/>
              </a:ext>
            </a:extLst>
          </p:cNvPr>
          <p:cNvSpPr>
            <a:spLocks noGrp="1"/>
          </p:cNvSpPr>
          <p:nvPr>
            <p:ph type="body" sz="quarter" idx="10" hasCustomPrompt="1"/>
          </p:nvPr>
        </p:nvSpPr>
        <p:spPr>
          <a:xfrm>
            <a:off x="1160463" y="1104807"/>
            <a:ext cx="3281362" cy="538163"/>
          </a:xfrm>
        </p:spPr>
        <p:txBody>
          <a:bodyPr>
            <a:normAutofit/>
          </a:bodyPr>
          <a:lstStyle>
            <a:lvl1pPr marL="0" indent="0" algn="r">
              <a:buNone/>
              <a:defRPr sz="3000">
                <a:solidFill>
                  <a:srgbClr val="38567B"/>
                </a:solidFill>
                <a:latin typeface="+mj-lt"/>
              </a:defRPr>
            </a:lvl1pPr>
          </a:lstStyle>
          <a:p>
            <a:pPr lvl="0"/>
            <a:r>
              <a:rPr lang="en-US"/>
              <a:t>Title</a:t>
            </a:r>
          </a:p>
        </p:txBody>
      </p:sp>
      <p:sp>
        <p:nvSpPr>
          <p:cNvPr id="12" name="Text Placeholder 11">
            <a:extLst>
              <a:ext uri="{FF2B5EF4-FFF2-40B4-BE49-F238E27FC236}">
                <a16:creationId xmlns:a16="http://schemas.microsoft.com/office/drawing/2014/main" id="{5F63DA70-1E81-4F6F-8245-485D7614320D}"/>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3">
            <a:extLst>
              <a:ext uri="{FF2B5EF4-FFF2-40B4-BE49-F238E27FC236}">
                <a16:creationId xmlns:a16="http://schemas.microsoft.com/office/drawing/2014/main" id="{5C22C624-565D-42C0-896F-E5B910EDA6F1}"/>
              </a:ext>
            </a:extLst>
          </p:cNvPr>
          <p:cNvSpPr>
            <a:spLocks noGrp="1"/>
          </p:cNvSpPr>
          <p:nvPr>
            <p:ph type="body" sz="quarter" idx="12" hasCustomPrompt="1"/>
          </p:nvPr>
        </p:nvSpPr>
        <p:spPr>
          <a:xfrm>
            <a:off x="4790845" y="1176338"/>
            <a:ext cx="5643563" cy="4505326"/>
          </a:xfrm>
        </p:spPr>
        <p:txBody>
          <a:bodyPr anchor="ctr">
            <a:normAutofit/>
          </a:bodyPr>
          <a:lstStyle>
            <a:lvl1pPr marL="285664" indent="-285664">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18640775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S_Next step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97728D1-FF4C-D848-A5E6-D635980E749E}"/>
              </a:ext>
            </a:extLst>
          </p:cNvPr>
          <p:cNvSpPr txBox="1">
            <a:spLocks/>
          </p:cNvSpPr>
          <p:nvPr userDrawn="1"/>
        </p:nvSpPr>
        <p:spPr>
          <a:xfrm>
            <a:off x="947057" y="1110834"/>
            <a:ext cx="3494362" cy="4930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a:solidFill>
                  <a:srgbClr val="094473"/>
                </a:solidFill>
                <a:latin typeface="Source Sans Pro Semibold" panose="020B0503030403020204" pitchFamily="34" charset="0"/>
                <a:ea typeface="Helvetica Neue" panose="02000503000000020004" pitchFamily="2" charset="0"/>
                <a:cs typeface="Helvetica Neue" panose="02000503000000020004" pitchFamily="2" charset="0"/>
              </a:rPr>
              <a:t>Next Steps</a:t>
            </a:r>
            <a:br>
              <a:rPr lang="en-US" sz="3200" b="1">
                <a:solidFill>
                  <a:srgbClr val="094473"/>
                </a:solidFill>
                <a:latin typeface="Source Sans Pro Semibold" panose="020B0503030403020204" pitchFamily="34" charset="0"/>
                <a:ea typeface="Helvetica Neue" panose="02000503000000020004" pitchFamily="2" charset="0"/>
                <a:cs typeface="Helvetica Neue" panose="02000503000000020004" pitchFamily="2" charset="0"/>
              </a:rPr>
            </a:br>
            <a:endParaRPr lang="en-US" sz="2000">
              <a:solidFill>
                <a:srgbClr val="094473"/>
              </a:solidFill>
              <a:latin typeface="Source Sans Pro Light" panose="020B0403030403020204" pitchFamily="34"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67952BF8-620A-9248-A71B-2A2E1A0D4B34}"/>
              </a:ext>
            </a:extLst>
          </p:cNvPr>
          <p:cNvSpPr/>
          <p:nvPr userDrawn="1"/>
        </p:nvSpPr>
        <p:spPr>
          <a:xfrm>
            <a:off x="4528906"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 name="Group 5">
            <a:extLst>
              <a:ext uri="{FF2B5EF4-FFF2-40B4-BE49-F238E27FC236}">
                <a16:creationId xmlns:a16="http://schemas.microsoft.com/office/drawing/2014/main" id="{4C21A708-C1EF-3642-920C-25137A3A95DB}"/>
              </a:ext>
            </a:extLst>
          </p:cNvPr>
          <p:cNvGrpSpPr/>
          <p:nvPr userDrawn="1"/>
        </p:nvGrpSpPr>
        <p:grpSpPr>
          <a:xfrm>
            <a:off x="662709" y="2835193"/>
            <a:ext cx="1188720" cy="1188720"/>
            <a:chOff x="628786" y="2716441"/>
            <a:chExt cx="1188720" cy="1188720"/>
          </a:xfrm>
        </p:grpSpPr>
        <p:sp>
          <p:nvSpPr>
            <p:cNvPr id="7" name="Oval 6">
              <a:extLst>
                <a:ext uri="{FF2B5EF4-FFF2-40B4-BE49-F238E27FC236}">
                  <a16:creationId xmlns:a16="http://schemas.microsoft.com/office/drawing/2014/main" id="{431D3D77-C593-D44C-9F12-60BC9A623733}"/>
                </a:ext>
              </a:extLst>
            </p:cNvPr>
            <p:cNvSpPr/>
            <p:nvPr/>
          </p:nvSpPr>
          <p:spPr>
            <a:xfrm>
              <a:off x="628786" y="2716441"/>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pic>
          <p:nvPicPr>
            <p:cNvPr id="8" name="Graphic 7" descr="Shoe footprints outline">
              <a:extLst>
                <a:ext uri="{FF2B5EF4-FFF2-40B4-BE49-F238E27FC236}">
                  <a16:creationId xmlns:a16="http://schemas.microsoft.com/office/drawing/2014/main" id="{E7E040DE-4085-4343-A2B8-6786C5BF93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4526" y="2898152"/>
              <a:ext cx="777240" cy="777240"/>
            </a:xfrm>
            <a:prstGeom prst="rect">
              <a:avLst/>
            </a:prstGeom>
          </p:spPr>
        </p:pic>
      </p:grpSp>
      <p:sp>
        <p:nvSpPr>
          <p:cNvPr id="9" name="Text Placeholder 11">
            <a:extLst>
              <a:ext uri="{FF2B5EF4-FFF2-40B4-BE49-F238E27FC236}">
                <a16:creationId xmlns:a16="http://schemas.microsoft.com/office/drawing/2014/main" id="{5989C32D-3920-494A-88C4-B35075A9103A}"/>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0" name="Text Placeholder 13">
            <a:extLst>
              <a:ext uri="{FF2B5EF4-FFF2-40B4-BE49-F238E27FC236}">
                <a16:creationId xmlns:a16="http://schemas.microsoft.com/office/drawing/2014/main" id="{3048E1CF-55F9-8044-AB45-F7B4204437DC}"/>
              </a:ext>
            </a:extLst>
          </p:cNvPr>
          <p:cNvSpPr>
            <a:spLocks noGrp="1"/>
          </p:cNvSpPr>
          <p:nvPr>
            <p:ph type="body" sz="quarter" idx="12" hasCustomPrompt="1"/>
          </p:nvPr>
        </p:nvSpPr>
        <p:spPr>
          <a:xfrm>
            <a:off x="4790845" y="1176338"/>
            <a:ext cx="5643563" cy="4505326"/>
          </a:xfrm>
        </p:spPr>
        <p:txBody>
          <a:bodyPr anchor="ctr">
            <a:normAutofit/>
          </a:bodyPr>
          <a:lstStyle>
            <a:lvl1pPr marL="285664" indent="-285664">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1" name="TextBox 10">
            <a:extLst>
              <a:ext uri="{FF2B5EF4-FFF2-40B4-BE49-F238E27FC236}">
                <a16:creationId xmlns:a16="http://schemas.microsoft.com/office/drawing/2014/main" id="{A21D307A-959A-494F-9380-1A6746044BC2}"/>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34901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S Agenda (4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Tree>
    <p:extLst>
      <p:ext uri="{BB962C8B-B14F-4D97-AF65-F5344CB8AC3E}">
        <p14:creationId xmlns:p14="http://schemas.microsoft.com/office/powerpoint/2010/main" val="3522798139"/>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KS_Grey backgroun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userDrawn="1"/>
        </p:nvSpPr>
        <p:spPr>
          <a:xfrm>
            <a:off x="4"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 Placeholder 19">
            <a:extLst>
              <a:ext uri="{FF2B5EF4-FFF2-40B4-BE49-F238E27FC236}">
                <a16:creationId xmlns:a16="http://schemas.microsoft.com/office/drawing/2014/main" id="{782AC7E2-FD97-6B49-A5E0-29FA4337BD64}"/>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8" name="Text Placeholder 13">
            <a:extLst>
              <a:ext uri="{FF2B5EF4-FFF2-40B4-BE49-F238E27FC236}">
                <a16:creationId xmlns:a16="http://schemas.microsoft.com/office/drawing/2014/main" id="{2029948F-9842-4214-B4A2-549D9335FC9F}"/>
              </a:ext>
            </a:extLst>
          </p:cNvPr>
          <p:cNvSpPr>
            <a:spLocks noGrp="1"/>
          </p:cNvSpPr>
          <p:nvPr>
            <p:ph type="body" sz="quarter" idx="12" hasCustomPrompt="1"/>
          </p:nvPr>
        </p:nvSpPr>
        <p:spPr>
          <a:xfrm>
            <a:off x="552100" y="1328738"/>
            <a:ext cx="10515599" cy="4505326"/>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36195770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KS 1 List Card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userDrawn="1"/>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5E4FF89-FFCA-421A-8CF6-B82843A6DB5A}"/>
              </a:ext>
            </a:extLst>
          </p:cNvPr>
          <p:cNvSpPr/>
          <p:nvPr userDrawn="1"/>
        </p:nvSpPr>
        <p:spPr>
          <a:xfrm>
            <a:off x="647700" y="1302719"/>
            <a:ext cx="5029200" cy="4294692"/>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665" tIns="274249" rtlCol="0" anchor="t"/>
          <a:lstStyle/>
          <a:p>
            <a:pPr lvl="0">
              <a:defRPr/>
            </a:pPr>
            <a:endParaRPr lang="en-US" sz="1400">
              <a:solidFill>
                <a:schemeClr val="tx1">
                  <a:lumMod val="65000"/>
                  <a:lumOff val="35000"/>
                </a:schemeClr>
              </a:solidFill>
              <a:latin typeface="Source Sans Pro" panose="020B0503030403020204" pitchFamily="34" charset="0"/>
              <a:ea typeface="Roboto" panose="02000000000000000000" pitchFamily="2" charset="0"/>
              <a:cs typeface="Roboto" panose="02000000000000000000" pitchFamily="2" charset="0"/>
            </a:endParaRPr>
          </a:p>
        </p:txBody>
      </p:sp>
      <p:sp>
        <p:nvSpPr>
          <p:cNvPr id="11" name="Text Placeholder 13">
            <a:extLst>
              <a:ext uri="{FF2B5EF4-FFF2-40B4-BE49-F238E27FC236}">
                <a16:creationId xmlns:a16="http://schemas.microsoft.com/office/drawing/2014/main" id="{1AE99AB6-2DD3-4045-92BE-D74C67E92C12}"/>
              </a:ext>
            </a:extLst>
          </p:cNvPr>
          <p:cNvSpPr>
            <a:spLocks noGrp="1"/>
          </p:cNvSpPr>
          <p:nvPr>
            <p:ph type="body" sz="quarter" idx="12" hasCustomPrompt="1"/>
          </p:nvPr>
        </p:nvSpPr>
        <p:spPr>
          <a:xfrm>
            <a:off x="887526" y="2198077"/>
            <a:ext cx="4481644" cy="3177198"/>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2" name="Text Placeholder 2">
            <a:extLst>
              <a:ext uri="{FF2B5EF4-FFF2-40B4-BE49-F238E27FC236}">
                <a16:creationId xmlns:a16="http://schemas.microsoft.com/office/drawing/2014/main" id="{B369730A-BDE0-42C1-83C0-D6218291B5B2}"/>
              </a:ext>
            </a:extLst>
          </p:cNvPr>
          <p:cNvSpPr>
            <a:spLocks noGrp="1"/>
          </p:cNvSpPr>
          <p:nvPr>
            <p:ph type="body" sz="quarter" idx="13" hasCustomPrompt="1"/>
          </p:nvPr>
        </p:nvSpPr>
        <p:spPr>
          <a:xfrm>
            <a:off x="891577" y="1482727"/>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13" name="Text Placeholder 2">
            <a:extLst>
              <a:ext uri="{FF2B5EF4-FFF2-40B4-BE49-F238E27FC236}">
                <a16:creationId xmlns:a16="http://schemas.microsoft.com/office/drawing/2014/main" id="{98F632C9-B1E8-4B0C-ADD5-788543845248}"/>
              </a:ext>
            </a:extLst>
          </p:cNvPr>
          <p:cNvSpPr>
            <a:spLocks noGrp="1"/>
          </p:cNvSpPr>
          <p:nvPr>
            <p:ph type="body" sz="quarter" idx="14" hasCustomPrompt="1"/>
          </p:nvPr>
        </p:nvSpPr>
        <p:spPr>
          <a:xfrm>
            <a:off x="891577"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4920131-66A1-3447-9782-1BBEB8E426F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8722412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KS 2 Lists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02574F-6D84-49D5-920A-8A086409981F}"/>
              </a:ext>
            </a:extLst>
          </p:cNvPr>
          <p:cNvSpPr/>
          <p:nvPr userDrawn="1"/>
        </p:nvSpPr>
        <p:spPr>
          <a:xfrm>
            <a:off x="6096000" y="1112444"/>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2D938FB-A25D-4068-9EE3-5EA04E90CBD7}"/>
              </a:ext>
            </a:extLst>
          </p:cNvPr>
          <p:cNvSpPr/>
          <p:nvPr userDrawn="1"/>
        </p:nvSpPr>
        <p:spPr>
          <a:xfrm>
            <a:off x="3"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1DD473D-C94B-4CA5-8267-ECF121C451D7}"/>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6" name="Title Placeholder 1">
            <a:extLst>
              <a:ext uri="{FF2B5EF4-FFF2-40B4-BE49-F238E27FC236}">
                <a16:creationId xmlns:a16="http://schemas.microsoft.com/office/drawing/2014/main" id="{ABA37300-0205-42D0-95D2-8712C86A4DB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7" name="Text Placeholder 13">
            <a:extLst>
              <a:ext uri="{FF2B5EF4-FFF2-40B4-BE49-F238E27FC236}">
                <a16:creationId xmlns:a16="http://schemas.microsoft.com/office/drawing/2014/main" id="{DABB3985-59EC-4153-8C9A-112106F14EEC}"/>
              </a:ext>
            </a:extLst>
          </p:cNvPr>
          <p:cNvSpPr>
            <a:spLocks noGrp="1"/>
          </p:cNvSpPr>
          <p:nvPr>
            <p:ph type="body" sz="quarter" idx="12" hasCustomPrompt="1"/>
          </p:nvPr>
        </p:nvSpPr>
        <p:spPr>
          <a:xfrm>
            <a:off x="998900"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8" name="Text Placeholder 2">
            <a:extLst>
              <a:ext uri="{FF2B5EF4-FFF2-40B4-BE49-F238E27FC236}">
                <a16:creationId xmlns:a16="http://schemas.microsoft.com/office/drawing/2014/main" id="{163C87EA-EA10-4BC4-9B32-EE1F7C4E9EA7}"/>
              </a:ext>
            </a:extLst>
          </p:cNvPr>
          <p:cNvSpPr>
            <a:spLocks noGrp="1"/>
          </p:cNvSpPr>
          <p:nvPr>
            <p:ph type="body" sz="quarter" idx="13" hasCustomPrompt="1"/>
          </p:nvPr>
        </p:nvSpPr>
        <p:spPr>
          <a:xfrm>
            <a:off x="1002951" y="1482727"/>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9" name="Text Placeholder 2">
            <a:extLst>
              <a:ext uri="{FF2B5EF4-FFF2-40B4-BE49-F238E27FC236}">
                <a16:creationId xmlns:a16="http://schemas.microsoft.com/office/drawing/2014/main" id="{8E709FCB-6274-49EA-8501-BA3ED84F22B9}"/>
              </a:ext>
            </a:extLst>
          </p:cNvPr>
          <p:cNvSpPr>
            <a:spLocks noGrp="1"/>
          </p:cNvSpPr>
          <p:nvPr>
            <p:ph type="body" sz="quarter" idx="14" hasCustomPrompt="1"/>
          </p:nvPr>
        </p:nvSpPr>
        <p:spPr>
          <a:xfrm>
            <a:off x="1002951"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0" name="Text Placeholder 13">
            <a:extLst>
              <a:ext uri="{FF2B5EF4-FFF2-40B4-BE49-F238E27FC236}">
                <a16:creationId xmlns:a16="http://schemas.microsoft.com/office/drawing/2014/main" id="{F7A7C2DE-BF59-4BF8-91BF-6409CFEC9510}"/>
              </a:ext>
            </a:extLst>
          </p:cNvPr>
          <p:cNvSpPr>
            <a:spLocks noGrp="1"/>
          </p:cNvSpPr>
          <p:nvPr>
            <p:ph type="body" sz="quarter" idx="18" hasCustomPrompt="1"/>
          </p:nvPr>
        </p:nvSpPr>
        <p:spPr>
          <a:xfrm>
            <a:off x="7006966"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1" name="Text Placeholder 2">
            <a:extLst>
              <a:ext uri="{FF2B5EF4-FFF2-40B4-BE49-F238E27FC236}">
                <a16:creationId xmlns:a16="http://schemas.microsoft.com/office/drawing/2014/main" id="{4727165C-BE2F-4826-B070-0FBF662D2256}"/>
              </a:ext>
            </a:extLst>
          </p:cNvPr>
          <p:cNvSpPr>
            <a:spLocks noGrp="1"/>
          </p:cNvSpPr>
          <p:nvPr>
            <p:ph type="body" sz="quarter" idx="19" hasCustomPrompt="1"/>
          </p:nvPr>
        </p:nvSpPr>
        <p:spPr>
          <a:xfrm>
            <a:off x="7011016" y="1482727"/>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12" name="Text Placeholder 2">
            <a:extLst>
              <a:ext uri="{FF2B5EF4-FFF2-40B4-BE49-F238E27FC236}">
                <a16:creationId xmlns:a16="http://schemas.microsoft.com/office/drawing/2014/main" id="{A3D6A7A4-148D-41B7-BC88-526896DCD3DA}"/>
              </a:ext>
            </a:extLst>
          </p:cNvPr>
          <p:cNvSpPr>
            <a:spLocks noGrp="1"/>
          </p:cNvSpPr>
          <p:nvPr>
            <p:ph type="body" sz="quarter" idx="20" hasCustomPrompt="1"/>
          </p:nvPr>
        </p:nvSpPr>
        <p:spPr>
          <a:xfrm>
            <a:off x="701101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3" name="Text Placeholder 19">
            <a:extLst>
              <a:ext uri="{FF2B5EF4-FFF2-40B4-BE49-F238E27FC236}">
                <a16:creationId xmlns:a16="http://schemas.microsoft.com/office/drawing/2014/main" id="{871196FB-C10D-4AB5-8ABB-17BD888D6DE8}"/>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35422074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KS 2 Lists Activity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56C8BC-ABA8-4658-8B85-5C0C8868F2CD}"/>
              </a:ext>
            </a:extLst>
          </p:cNvPr>
          <p:cNvSpPr/>
          <p:nvPr userDrawn="1"/>
        </p:nvSpPr>
        <p:spPr>
          <a:xfrm>
            <a:off x="6096000" y="1112444"/>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E68453C-084D-46B3-96D4-ACDEFDC4A5FF}"/>
              </a:ext>
            </a:extLst>
          </p:cNvPr>
          <p:cNvSpPr/>
          <p:nvPr userDrawn="1"/>
        </p:nvSpPr>
        <p:spPr>
          <a:xfrm>
            <a:off x="3"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FA375CD-FD93-476E-815E-1497F4923574}"/>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6" name="Title Placeholder 1">
            <a:extLst>
              <a:ext uri="{FF2B5EF4-FFF2-40B4-BE49-F238E27FC236}">
                <a16:creationId xmlns:a16="http://schemas.microsoft.com/office/drawing/2014/main" id="{4B07E39D-0AFC-4E23-B193-2EB1C06F167F}"/>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7" name="Text Placeholder 13">
            <a:extLst>
              <a:ext uri="{FF2B5EF4-FFF2-40B4-BE49-F238E27FC236}">
                <a16:creationId xmlns:a16="http://schemas.microsoft.com/office/drawing/2014/main" id="{7101708F-8581-45BD-95A1-09157B96B9C5}"/>
              </a:ext>
            </a:extLst>
          </p:cNvPr>
          <p:cNvSpPr>
            <a:spLocks noGrp="1"/>
          </p:cNvSpPr>
          <p:nvPr>
            <p:ph type="body" sz="quarter" idx="12" hasCustomPrompt="1"/>
          </p:nvPr>
        </p:nvSpPr>
        <p:spPr>
          <a:xfrm>
            <a:off x="552100" y="2198077"/>
            <a:ext cx="3803035" cy="3684522"/>
          </a:xfrm>
        </p:spPr>
        <p:txBody>
          <a:bodyPr anchor="t">
            <a:normAutofit/>
          </a:bodyPr>
          <a:lstStyle>
            <a:lvl1pPr marL="285664" indent="-285664">
              <a:buFont typeface="Arial" panose="020B0604020202020204" pitchFamily="34" charset="0"/>
              <a:buChar char="•"/>
              <a:defRPr sz="1600">
                <a:solidFill>
                  <a:srgbClr val="38567B"/>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8" name="Text Placeholder 13">
            <a:extLst>
              <a:ext uri="{FF2B5EF4-FFF2-40B4-BE49-F238E27FC236}">
                <a16:creationId xmlns:a16="http://schemas.microsoft.com/office/drawing/2014/main" id="{F59F71BC-E84C-4380-B31D-6493B13B9E3B}"/>
              </a:ext>
            </a:extLst>
          </p:cNvPr>
          <p:cNvSpPr>
            <a:spLocks noGrp="1"/>
          </p:cNvSpPr>
          <p:nvPr>
            <p:ph type="body" sz="quarter" idx="18" hasCustomPrompt="1"/>
          </p:nvPr>
        </p:nvSpPr>
        <p:spPr>
          <a:xfrm>
            <a:off x="6096001" y="2198077"/>
            <a:ext cx="4267200" cy="3684522"/>
          </a:xfrm>
        </p:spPr>
        <p:txBody>
          <a:bodyPr anchor="t">
            <a:normAutofit/>
          </a:bodyPr>
          <a:lstStyle>
            <a:lvl1pPr marL="285664" indent="-285664">
              <a:buFont typeface="Arial" panose="020B0604020202020204" pitchFamily="34" charset="0"/>
              <a:buChar char="•"/>
              <a:defRPr sz="1600">
                <a:solidFill>
                  <a:srgbClr val="38567B"/>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194366E3-C7E8-4729-8893-ED8D6F274B04}"/>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pic>
        <p:nvPicPr>
          <p:cNvPr id="10" name="Graphic 9">
            <a:extLst>
              <a:ext uri="{FF2B5EF4-FFF2-40B4-BE49-F238E27FC236}">
                <a16:creationId xmlns:a16="http://schemas.microsoft.com/office/drawing/2014/main" id="{0BB0A1E2-5F48-4142-A1E2-98A19DB7BAD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5080" y="777239"/>
            <a:ext cx="274320" cy="274320"/>
          </a:xfrm>
          <a:prstGeom prst="rect">
            <a:avLst/>
          </a:prstGeom>
        </p:spPr>
      </p:pic>
      <p:sp>
        <p:nvSpPr>
          <p:cNvPr id="11" name="Rounded Rectangle 15">
            <a:extLst>
              <a:ext uri="{FF2B5EF4-FFF2-40B4-BE49-F238E27FC236}">
                <a16:creationId xmlns:a16="http://schemas.microsoft.com/office/drawing/2014/main" id="{516AC650-539E-4176-A18F-63D96DEB408E}"/>
              </a:ext>
            </a:extLst>
          </p:cNvPr>
          <p:cNvSpPr/>
          <p:nvPr userDrawn="1"/>
        </p:nvSpPr>
        <p:spPr>
          <a:xfrm>
            <a:off x="9064430" y="733029"/>
            <a:ext cx="2682093" cy="362743"/>
          </a:xfrm>
          <a:prstGeom prst="roundRect">
            <a:avLst>
              <a:gd name="adj" fmla="val 50000"/>
            </a:avLst>
          </a:prstGeom>
          <a:noFill/>
          <a:ln>
            <a:solidFill>
              <a:srgbClr val="7B9D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9">
            <a:extLst>
              <a:ext uri="{FF2B5EF4-FFF2-40B4-BE49-F238E27FC236}">
                <a16:creationId xmlns:a16="http://schemas.microsoft.com/office/drawing/2014/main" id="{8F4D354D-9063-4696-95D3-AD0F8F104030}"/>
              </a:ext>
            </a:extLst>
          </p:cNvPr>
          <p:cNvSpPr txBox="1">
            <a:spLocks/>
          </p:cNvSpPr>
          <p:nvPr userDrawn="1"/>
        </p:nvSpPr>
        <p:spPr>
          <a:xfrm>
            <a:off x="9064431" y="785019"/>
            <a:ext cx="1129673" cy="258763"/>
          </a:xfrm>
          <a:prstGeom prst="rect">
            <a:avLst/>
          </a:prstGeom>
        </p:spPr>
        <p:txBody>
          <a:bodyPr vert="horz" lIns="91416" tIns="45708" rIns="91416" bIns="45708"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ACTIVITY</a:t>
            </a:r>
          </a:p>
        </p:txBody>
      </p:sp>
      <p:sp>
        <p:nvSpPr>
          <p:cNvPr id="13" name="Text Placeholder 9">
            <a:extLst>
              <a:ext uri="{FF2B5EF4-FFF2-40B4-BE49-F238E27FC236}">
                <a16:creationId xmlns:a16="http://schemas.microsoft.com/office/drawing/2014/main" id="{08D92341-CF7F-4320-8942-9EB4204ED1CA}"/>
              </a:ext>
            </a:extLst>
          </p:cNvPr>
          <p:cNvSpPr txBox="1">
            <a:spLocks/>
          </p:cNvSpPr>
          <p:nvPr userDrawn="1"/>
        </p:nvSpPr>
        <p:spPr>
          <a:xfrm>
            <a:off x="10327809" y="785019"/>
            <a:ext cx="612528" cy="258763"/>
          </a:xfrm>
          <a:prstGeom prst="rect">
            <a:avLst/>
          </a:prstGeom>
        </p:spPr>
        <p:txBody>
          <a:bodyPr vert="horz" lIns="91416" tIns="45708" rIns="91416" bIns="45708"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lumMod val="85000"/>
                    <a:lumOff val="15000"/>
                  </a:schemeClr>
                </a:solidFill>
                <a:latin typeface="+mn-lt"/>
              </a:rPr>
              <a:t>TIME:</a:t>
            </a:r>
          </a:p>
        </p:txBody>
      </p:sp>
      <p:sp>
        <p:nvSpPr>
          <p:cNvPr id="14" name="Text Placeholder 3">
            <a:extLst>
              <a:ext uri="{FF2B5EF4-FFF2-40B4-BE49-F238E27FC236}">
                <a16:creationId xmlns:a16="http://schemas.microsoft.com/office/drawing/2014/main" id="{8A96C29B-72EB-4065-BAB6-1CB0FB932ECE}"/>
              </a:ext>
            </a:extLst>
          </p:cNvPr>
          <p:cNvSpPr>
            <a:spLocks noGrp="1"/>
          </p:cNvSpPr>
          <p:nvPr>
            <p:ph type="body" sz="quarter" idx="20" hasCustomPrompt="1"/>
          </p:nvPr>
        </p:nvSpPr>
        <p:spPr>
          <a:xfrm>
            <a:off x="10789415" y="777876"/>
            <a:ext cx="724445" cy="265113"/>
          </a:xfrm>
        </p:spPr>
        <p:txBody>
          <a:bodyPr>
            <a:noAutofit/>
          </a:bodyPr>
          <a:lstStyle>
            <a:lvl1pPr marL="0" indent="0">
              <a:buNone/>
              <a:defRPr sz="1400"/>
            </a:lvl1pPr>
            <a:lvl2pPr marL="457063" indent="0">
              <a:buNone/>
              <a:defRPr/>
            </a:lvl2pPr>
            <a:lvl3pPr marL="914126" indent="0">
              <a:buNone/>
              <a:defRPr/>
            </a:lvl3pPr>
            <a:lvl4pPr marL="1371189" indent="0">
              <a:buNone/>
              <a:defRPr/>
            </a:lvl4pPr>
            <a:lvl5pPr marL="1828251" indent="0">
              <a:buNone/>
              <a:defRPr/>
            </a:lvl5pPr>
          </a:lstStyle>
          <a:p>
            <a:pPr lvl="0"/>
            <a:r>
              <a:rPr lang="en-US"/>
              <a:t>XX MIN</a:t>
            </a:r>
          </a:p>
        </p:txBody>
      </p:sp>
      <p:sp>
        <p:nvSpPr>
          <p:cNvPr id="15" name="TextBox 14">
            <a:extLst>
              <a:ext uri="{FF2B5EF4-FFF2-40B4-BE49-F238E27FC236}">
                <a16:creationId xmlns:a16="http://schemas.microsoft.com/office/drawing/2014/main" id="{F299559D-9D67-4B59-B8DE-9176A051825F}"/>
              </a:ext>
            </a:extLst>
          </p:cNvPr>
          <p:cNvSpPr txBox="1"/>
          <p:nvPr userDrawn="1"/>
        </p:nvSpPr>
        <p:spPr>
          <a:xfrm>
            <a:off x="6095999" y="1751802"/>
            <a:ext cx="2605200" cy="369332"/>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800">
                <a:solidFill>
                  <a:srgbClr val="38567B"/>
                </a:solidFill>
                <a:latin typeface="+mj-lt"/>
              </a:rPr>
              <a:t>Our Acceptance Criteria:</a:t>
            </a:r>
          </a:p>
        </p:txBody>
      </p:sp>
    </p:spTree>
    <p:extLst>
      <p:ext uri="{BB962C8B-B14F-4D97-AF65-F5344CB8AC3E}">
        <p14:creationId xmlns:p14="http://schemas.microsoft.com/office/powerpoint/2010/main" val="25462674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KS 2 Lists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A7DA66-FECA-9044-AC7D-635A5BDC3210}"/>
              </a:ext>
            </a:extLst>
          </p:cNvPr>
          <p:cNvSpPr/>
          <p:nvPr userDrawn="1"/>
        </p:nvSpPr>
        <p:spPr>
          <a:xfrm>
            <a:off x="6096000" y="1112444"/>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5718F8C-054F-0145-AAB8-798694E0BB66}"/>
              </a:ext>
            </a:extLst>
          </p:cNvPr>
          <p:cNvSpPr/>
          <p:nvPr userDrawn="1"/>
        </p:nvSpPr>
        <p:spPr>
          <a:xfrm>
            <a:off x="3"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344AF1F-10C4-5145-A05A-E5DAA7BA6146}"/>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6" name="Title Placeholder 1">
            <a:extLst>
              <a:ext uri="{FF2B5EF4-FFF2-40B4-BE49-F238E27FC236}">
                <a16:creationId xmlns:a16="http://schemas.microsoft.com/office/drawing/2014/main" id="{7E55055B-1479-EF44-9888-B9EFC9A50F27}"/>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7" name="Text Placeholder 13">
            <a:extLst>
              <a:ext uri="{FF2B5EF4-FFF2-40B4-BE49-F238E27FC236}">
                <a16:creationId xmlns:a16="http://schemas.microsoft.com/office/drawing/2014/main" id="{32612AD3-2C43-D64D-A975-A1FAE5E5C370}"/>
              </a:ext>
            </a:extLst>
          </p:cNvPr>
          <p:cNvSpPr>
            <a:spLocks noGrp="1"/>
          </p:cNvSpPr>
          <p:nvPr>
            <p:ph type="body" sz="quarter" idx="12" hasCustomPrompt="1"/>
          </p:nvPr>
        </p:nvSpPr>
        <p:spPr>
          <a:xfrm>
            <a:off x="998900"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8" name="Text Placeholder 2">
            <a:extLst>
              <a:ext uri="{FF2B5EF4-FFF2-40B4-BE49-F238E27FC236}">
                <a16:creationId xmlns:a16="http://schemas.microsoft.com/office/drawing/2014/main" id="{110203BA-A317-4447-963A-8301270DDADE}"/>
              </a:ext>
            </a:extLst>
          </p:cNvPr>
          <p:cNvSpPr>
            <a:spLocks noGrp="1"/>
          </p:cNvSpPr>
          <p:nvPr>
            <p:ph type="body" sz="quarter" idx="13" hasCustomPrompt="1"/>
          </p:nvPr>
        </p:nvSpPr>
        <p:spPr>
          <a:xfrm>
            <a:off x="1002951" y="1482727"/>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9" name="Text Placeholder 2">
            <a:extLst>
              <a:ext uri="{FF2B5EF4-FFF2-40B4-BE49-F238E27FC236}">
                <a16:creationId xmlns:a16="http://schemas.microsoft.com/office/drawing/2014/main" id="{E4BB2910-FB2D-C246-A2CB-DF0CAB332705}"/>
              </a:ext>
            </a:extLst>
          </p:cNvPr>
          <p:cNvSpPr>
            <a:spLocks noGrp="1"/>
          </p:cNvSpPr>
          <p:nvPr>
            <p:ph type="body" sz="quarter" idx="14" hasCustomPrompt="1"/>
          </p:nvPr>
        </p:nvSpPr>
        <p:spPr>
          <a:xfrm>
            <a:off x="1002951"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0" name="Text Placeholder 13">
            <a:extLst>
              <a:ext uri="{FF2B5EF4-FFF2-40B4-BE49-F238E27FC236}">
                <a16:creationId xmlns:a16="http://schemas.microsoft.com/office/drawing/2014/main" id="{BFF595C9-FDEB-8E48-A9C3-56C683C67F66}"/>
              </a:ext>
            </a:extLst>
          </p:cNvPr>
          <p:cNvSpPr>
            <a:spLocks noGrp="1"/>
          </p:cNvSpPr>
          <p:nvPr>
            <p:ph type="body" sz="quarter" idx="18" hasCustomPrompt="1"/>
          </p:nvPr>
        </p:nvSpPr>
        <p:spPr>
          <a:xfrm>
            <a:off x="7006966"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1" name="Text Placeholder 2">
            <a:extLst>
              <a:ext uri="{FF2B5EF4-FFF2-40B4-BE49-F238E27FC236}">
                <a16:creationId xmlns:a16="http://schemas.microsoft.com/office/drawing/2014/main" id="{ED0582DA-D3AD-A741-A79E-623B2D65730E}"/>
              </a:ext>
            </a:extLst>
          </p:cNvPr>
          <p:cNvSpPr>
            <a:spLocks noGrp="1"/>
          </p:cNvSpPr>
          <p:nvPr>
            <p:ph type="body" sz="quarter" idx="19" hasCustomPrompt="1"/>
          </p:nvPr>
        </p:nvSpPr>
        <p:spPr>
          <a:xfrm>
            <a:off x="7011016" y="1482727"/>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12" name="Text Placeholder 2">
            <a:extLst>
              <a:ext uri="{FF2B5EF4-FFF2-40B4-BE49-F238E27FC236}">
                <a16:creationId xmlns:a16="http://schemas.microsoft.com/office/drawing/2014/main" id="{4E4FE642-3738-0944-B97C-C8DAED222743}"/>
              </a:ext>
            </a:extLst>
          </p:cNvPr>
          <p:cNvSpPr>
            <a:spLocks noGrp="1"/>
          </p:cNvSpPr>
          <p:nvPr>
            <p:ph type="body" sz="quarter" idx="20" hasCustomPrompt="1"/>
          </p:nvPr>
        </p:nvSpPr>
        <p:spPr>
          <a:xfrm>
            <a:off x="701101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3" name="Text Placeholder 19">
            <a:extLst>
              <a:ext uri="{FF2B5EF4-FFF2-40B4-BE49-F238E27FC236}">
                <a16:creationId xmlns:a16="http://schemas.microsoft.com/office/drawing/2014/main" id="{04CA2BB0-4FED-374B-A60D-22F61C562986}"/>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417584874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KS 2 Lists Activity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0C3EC4-7759-460E-8925-E243EDFD815C}"/>
              </a:ext>
            </a:extLst>
          </p:cNvPr>
          <p:cNvSpPr/>
          <p:nvPr userDrawn="1"/>
        </p:nvSpPr>
        <p:spPr>
          <a:xfrm>
            <a:off x="6096000" y="1112444"/>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8352EA6-7545-4822-BC61-DE5BB7EA1BB0}"/>
              </a:ext>
            </a:extLst>
          </p:cNvPr>
          <p:cNvSpPr/>
          <p:nvPr userDrawn="1"/>
        </p:nvSpPr>
        <p:spPr>
          <a:xfrm>
            <a:off x="3"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1C33597-78B2-4910-A29E-1FE0FCBA9D9E}"/>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6" name="Title Placeholder 1">
            <a:extLst>
              <a:ext uri="{FF2B5EF4-FFF2-40B4-BE49-F238E27FC236}">
                <a16:creationId xmlns:a16="http://schemas.microsoft.com/office/drawing/2014/main" id="{3CE4BF1E-283F-43CF-9426-E8C73460C097}"/>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7" name="Text Placeholder 13">
            <a:extLst>
              <a:ext uri="{FF2B5EF4-FFF2-40B4-BE49-F238E27FC236}">
                <a16:creationId xmlns:a16="http://schemas.microsoft.com/office/drawing/2014/main" id="{5D0F6661-AF10-419F-996F-7B3E531AA057}"/>
              </a:ext>
            </a:extLst>
          </p:cNvPr>
          <p:cNvSpPr>
            <a:spLocks noGrp="1"/>
          </p:cNvSpPr>
          <p:nvPr>
            <p:ph type="body" sz="quarter" idx="12" hasCustomPrompt="1"/>
          </p:nvPr>
        </p:nvSpPr>
        <p:spPr>
          <a:xfrm>
            <a:off x="552100" y="2198077"/>
            <a:ext cx="3803035" cy="3684522"/>
          </a:xfrm>
        </p:spPr>
        <p:txBody>
          <a:bodyPr anchor="t">
            <a:normAutofit/>
          </a:bodyPr>
          <a:lstStyle>
            <a:lvl1pPr marL="285664" indent="-285664">
              <a:buFont typeface="Arial" panose="020B0604020202020204" pitchFamily="34" charset="0"/>
              <a:buChar char="•"/>
              <a:defRPr sz="1600">
                <a:solidFill>
                  <a:srgbClr val="38567B"/>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8" name="Text Placeholder 13">
            <a:extLst>
              <a:ext uri="{FF2B5EF4-FFF2-40B4-BE49-F238E27FC236}">
                <a16:creationId xmlns:a16="http://schemas.microsoft.com/office/drawing/2014/main" id="{1A5A6063-BBC9-435B-BF63-C8118E72FE4D}"/>
              </a:ext>
            </a:extLst>
          </p:cNvPr>
          <p:cNvSpPr>
            <a:spLocks noGrp="1"/>
          </p:cNvSpPr>
          <p:nvPr>
            <p:ph type="body" sz="quarter" idx="18" hasCustomPrompt="1"/>
          </p:nvPr>
        </p:nvSpPr>
        <p:spPr>
          <a:xfrm>
            <a:off x="6096001" y="2198077"/>
            <a:ext cx="4267200" cy="3684522"/>
          </a:xfrm>
        </p:spPr>
        <p:txBody>
          <a:bodyPr anchor="t">
            <a:normAutofit/>
          </a:bodyPr>
          <a:lstStyle>
            <a:lvl1pPr marL="285664" indent="-285664">
              <a:buFont typeface="Arial" panose="020B0604020202020204" pitchFamily="34" charset="0"/>
              <a:buChar char="•"/>
              <a:defRPr sz="1600">
                <a:solidFill>
                  <a:srgbClr val="38567B"/>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5E97650C-782A-4998-BE21-65FD65135B8F}"/>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pic>
        <p:nvPicPr>
          <p:cNvPr id="10" name="Graphic 9">
            <a:extLst>
              <a:ext uri="{FF2B5EF4-FFF2-40B4-BE49-F238E27FC236}">
                <a16:creationId xmlns:a16="http://schemas.microsoft.com/office/drawing/2014/main" id="{DFB3EBE0-FB83-4AE7-92D3-E526EEBE8C8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5080" y="777239"/>
            <a:ext cx="274320" cy="274320"/>
          </a:xfrm>
          <a:prstGeom prst="rect">
            <a:avLst/>
          </a:prstGeom>
        </p:spPr>
      </p:pic>
      <p:sp>
        <p:nvSpPr>
          <p:cNvPr id="11" name="Rounded Rectangle 15">
            <a:extLst>
              <a:ext uri="{FF2B5EF4-FFF2-40B4-BE49-F238E27FC236}">
                <a16:creationId xmlns:a16="http://schemas.microsoft.com/office/drawing/2014/main" id="{63112FB1-ECB6-4874-A51B-21FA93A73046}"/>
              </a:ext>
            </a:extLst>
          </p:cNvPr>
          <p:cNvSpPr/>
          <p:nvPr userDrawn="1"/>
        </p:nvSpPr>
        <p:spPr>
          <a:xfrm>
            <a:off x="9064430" y="733029"/>
            <a:ext cx="2682093" cy="362743"/>
          </a:xfrm>
          <a:prstGeom prst="roundRect">
            <a:avLst>
              <a:gd name="adj" fmla="val 50000"/>
            </a:avLst>
          </a:prstGeom>
          <a:noFill/>
          <a:ln>
            <a:solidFill>
              <a:srgbClr val="7B9D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9">
            <a:extLst>
              <a:ext uri="{FF2B5EF4-FFF2-40B4-BE49-F238E27FC236}">
                <a16:creationId xmlns:a16="http://schemas.microsoft.com/office/drawing/2014/main" id="{A18D06AE-4AB4-489E-9FB6-E08458050959}"/>
              </a:ext>
            </a:extLst>
          </p:cNvPr>
          <p:cNvSpPr txBox="1">
            <a:spLocks/>
          </p:cNvSpPr>
          <p:nvPr userDrawn="1"/>
        </p:nvSpPr>
        <p:spPr>
          <a:xfrm>
            <a:off x="9064431" y="785019"/>
            <a:ext cx="1129673" cy="258763"/>
          </a:xfrm>
          <a:prstGeom prst="rect">
            <a:avLst/>
          </a:prstGeom>
        </p:spPr>
        <p:txBody>
          <a:bodyPr vert="horz" lIns="91416" tIns="45708" rIns="91416" bIns="45708"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ACTIVITY</a:t>
            </a:r>
          </a:p>
        </p:txBody>
      </p:sp>
      <p:sp>
        <p:nvSpPr>
          <p:cNvPr id="13" name="Text Placeholder 9">
            <a:extLst>
              <a:ext uri="{FF2B5EF4-FFF2-40B4-BE49-F238E27FC236}">
                <a16:creationId xmlns:a16="http://schemas.microsoft.com/office/drawing/2014/main" id="{35B6226D-63D1-49A1-A42F-6AC5AB91B219}"/>
              </a:ext>
            </a:extLst>
          </p:cNvPr>
          <p:cNvSpPr txBox="1">
            <a:spLocks/>
          </p:cNvSpPr>
          <p:nvPr userDrawn="1"/>
        </p:nvSpPr>
        <p:spPr>
          <a:xfrm>
            <a:off x="10327809" y="785019"/>
            <a:ext cx="612528" cy="258763"/>
          </a:xfrm>
          <a:prstGeom prst="rect">
            <a:avLst/>
          </a:prstGeom>
        </p:spPr>
        <p:txBody>
          <a:bodyPr vert="horz" lIns="91416" tIns="45708" rIns="91416" bIns="45708"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lumMod val="85000"/>
                    <a:lumOff val="15000"/>
                  </a:schemeClr>
                </a:solidFill>
                <a:latin typeface="+mn-lt"/>
              </a:rPr>
              <a:t>TIME:</a:t>
            </a:r>
          </a:p>
        </p:txBody>
      </p:sp>
      <p:sp>
        <p:nvSpPr>
          <p:cNvPr id="14" name="Text Placeholder 3">
            <a:extLst>
              <a:ext uri="{FF2B5EF4-FFF2-40B4-BE49-F238E27FC236}">
                <a16:creationId xmlns:a16="http://schemas.microsoft.com/office/drawing/2014/main" id="{F608C91A-1167-4A63-9FCD-826340420B7A}"/>
              </a:ext>
            </a:extLst>
          </p:cNvPr>
          <p:cNvSpPr>
            <a:spLocks noGrp="1"/>
          </p:cNvSpPr>
          <p:nvPr>
            <p:ph type="body" sz="quarter" idx="20" hasCustomPrompt="1"/>
          </p:nvPr>
        </p:nvSpPr>
        <p:spPr>
          <a:xfrm>
            <a:off x="10789415" y="777876"/>
            <a:ext cx="724445" cy="265113"/>
          </a:xfrm>
        </p:spPr>
        <p:txBody>
          <a:bodyPr>
            <a:noAutofit/>
          </a:bodyPr>
          <a:lstStyle>
            <a:lvl1pPr marL="0" indent="0">
              <a:buNone/>
              <a:defRPr sz="1400"/>
            </a:lvl1pPr>
            <a:lvl2pPr marL="457063" indent="0">
              <a:buNone/>
              <a:defRPr/>
            </a:lvl2pPr>
            <a:lvl3pPr marL="914126" indent="0">
              <a:buNone/>
              <a:defRPr/>
            </a:lvl3pPr>
            <a:lvl4pPr marL="1371189" indent="0">
              <a:buNone/>
              <a:defRPr/>
            </a:lvl4pPr>
            <a:lvl5pPr marL="1828251" indent="0">
              <a:buNone/>
              <a:defRPr/>
            </a:lvl5pPr>
          </a:lstStyle>
          <a:p>
            <a:pPr lvl="0"/>
            <a:r>
              <a:rPr lang="en-US"/>
              <a:t>XX MIN</a:t>
            </a:r>
          </a:p>
        </p:txBody>
      </p:sp>
      <p:sp>
        <p:nvSpPr>
          <p:cNvPr id="15" name="TextBox 14">
            <a:extLst>
              <a:ext uri="{FF2B5EF4-FFF2-40B4-BE49-F238E27FC236}">
                <a16:creationId xmlns:a16="http://schemas.microsoft.com/office/drawing/2014/main" id="{BA98D57F-0E1C-4024-8B12-DE5C45B374FD}"/>
              </a:ext>
            </a:extLst>
          </p:cNvPr>
          <p:cNvSpPr txBox="1"/>
          <p:nvPr userDrawn="1"/>
        </p:nvSpPr>
        <p:spPr>
          <a:xfrm>
            <a:off x="6095999" y="1751802"/>
            <a:ext cx="2605200" cy="369332"/>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800">
                <a:solidFill>
                  <a:srgbClr val="38567B"/>
                </a:solidFill>
                <a:latin typeface="+mj-lt"/>
              </a:rPr>
              <a:t>Our Acceptance Criteria:</a:t>
            </a:r>
          </a:p>
        </p:txBody>
      </p:sp>
    </p:spTree>
    <p:extLst>
      <p:ext uri="{BB962C8B-B14F-4D97-AF65-F5344CB8AC3E}">
        <p14:creationId xmlns:p14="http://schemas.microsoft.com/office/powerpoint/2010/main" val="10968474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KS 3 Lis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EAD7A-C09F-4E13-862A-92DE6804B54F}"/>
              </a:ext>
            </a:extLst>
          </p:cNvPr>
          <p:cNvSpPr/>
          <p:nvPr userDrawn="1"/>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23B4F3F-D801-4D97-8F62-0F907053F9AE}"/>
              </a:ext>
            </a:extLst>
          </p:cNvPr>
          <p:cNvSpPr/>
          <p:nvPr userDrawn="1"/>
        </p:nvSpPr>
        <p:spPr>
          <a:xfrm>
            <a:off x="4069179" y="1112446"/>
            <a:ext cx="4053645" cy="5440754"/>
          </a:xfrm>
          <a:prstGeom prst="rect">
            <a:avLst/>
          </a:prstGeom>
          <a:solidFill>
            <a:srgbClr val="D9D9D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336542"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340592" y="1482727"/>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340592"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8" name="Text Placeholder 13">
            <a:extLst>
              <a:ext uri="{FF2B5EF4-FFF2-40B4-BE49-F238E27FC236}">
                <a16:creationId xmlns:a16="http://schemas.microsoft.com/office/drawing/2014/main" id="{08FBDDC9-489D-4CAB-B3BF-4E44EE85FCE9}"/>
              </a:ext>
            </a:extLst>
          </p:cNvPr>
          <p:cNvSpPr>
            <a:spLocks noGrp="1"/>
          </p:cNvSpPr>
          <p:nvPr>
            <p:ph type="body" sz="quarter" idx="15" hasCustomPrompt="1"/>
          </p:nvPr>
        </p:nvSpPr>
        <p:spPr>
          <a:xfrm>
            <a:off x="4457195"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9" name="Text Placeholder 2">
            <a:extLst>
              <a:ext uri="{FF2B5EF4-FFF2-40B4-BE49-F238E27FC236}">
                <a16:creationId xmlns:a16="http://schemas.microsoft.com/office/drawing/2014/main" id="{3952A338-5639-4E63-8086-538999CD82A3}"/>
              </a:ext>
            </a:extLst>
          </p:cNvPr>
          <p:cNvSpPr>
            <a:spLocks noGrp="1"/>
          </p:cNvSpPr>
          <p:nvPr>
            <p:ph type="body" sz="quarter" idx="16" hasCustomPrompt="1"/>
          </p:nvPr>
        </p:nvSpPr>
        <p:spPr>
          <a:xfrm>
            <a:off x="4461245" y="1482727"/>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0" name="Text Placeholder 2">
            <a:extLst>
              <a:ext uri="{FF2B5EF4-FFF2-40B4-BE49-F238E27FC236}">
                <a16:creationId xmlns:a16="http://schemas.microsoft.com/office/drawing/2014/main" id="{558BD8FB-27A5-497E-8B95-51CE7B2C9486}"/>
              </a:ext>
            </a:extLst>
          </p:cNvPr>
          <p:cNvSpPr>
            <a:spLocks noGrp="1"/>
          </p:cNvSpPr>
          <p:nvPr>
            <p:ph type="body" sz="quarter" idx="17" hasCustomPrompt="1"/>
          </p:nvPr>
        </p:nvSpPr>
        <p:spPr>
          <a:xfrm>
            <a:off x="4461245"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8443036"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8447086" y="1482727"/>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844708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2" name="Text Placeholder 19">
            <a:extLst>
              <a:ext uri="{FF2B5EF4-FFF2-40B4-BE49-F238E27FC236}">
                <a16:creationId xmlns:a16="http://schemas.microsoft.com/office/drawing/2014/main" id="{1C6A2F0B-7C4A-C041-A032-B6E85C568DB2}"/>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386642572"/>
      </p:ext>
    </p:extLst>
  </p:cSld>
  <p:clrMapOvr>
    <a:masterClrMapping/>
  </p:clrMapOvr>
  <p:extLst>
    <p:ext uri="{DCECCB84-F9BA-43D5-87BE-67443E8EF086}">
      <p15:sldGuideLst xmlns:p15="http://schemas.microsoft.com/office/powerpoint/2012/main">
        <p15:guide id="1" orient="horz" pos="2160">
          <p15:clr>
            <a:srgbClr val="FBAE40"/>
          </p15:clr>
        </p15:guide>
        <p15:guide id="2" pos="3479">
          <p15:clr>
            <a:srgbClr val="FBAE40"/>
          </p15:clr>
        </p15:guide>
        <p15:guide id="3" pos="72">
          <p15:clr>
            <a:srgbClr val="FBAE40"/>
          </p15:clr>
        </p15:guide>
        <p15:guide id="4" pos="7486">
          <p15:clr>
            <a:srgbClr val="FBAE40"/>
          </p15:clr>
        </p15:guide>
        <p15:guide id="5" orient="horz" pos="4128">
          <p15:clr>
            <a:srgbClr val="FBAE40"/>
          </p15:clr>
        </p15:guide>
        <p15:guide id="6" orient="horz" pos="427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Ques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66AF1-84BA-4769-A3F8-3A04FEEB4BC6}"/>
              </a:ext>
            </a:extLst>
          </p:cNvPr>
          <p:cNvPicPr>
            <a:picLocks noChangeAspect="1"/>
          </p:cNvPicPr>
          <p:nvPr userDrawn="1"/>
        </p:nvPicPr>
        <p:blipFill rotWithShape="1">
          <a:blip r:embed="rId2"/>
          <a:srcRect l="-56174" r="38207"/>
          <a:stretch/>
        </p:blipFill>
        <p:spPr>
          <a:xfrm>
            <a:off x="-5406495" y="47503"/>
            <a:ext cx="11490138" cy="6762997"/>
          </a:xfrm>
          <a:prstGeom prst="flowChartManualOperation">
            <a:avLst/>
          </a:prstGeom>
          <a:effectLst>
            <a:innerShdw blurRad="444500" dist="317500">
              <a:prstClr val="black">
                <a:alpha val="50000"/>
              </a:prstClr>
            </a:innerShdw>
          </a:effectLst>
        </p:spPr>
      </p:pic>
      <p:grpSp>
        <p:nvGrpSpPr>
          <p:cNvPr id="6" name="Group 5">
            <a:extLst>
              <a:ext uri="{FF2B5EF4-FFF2-40B4-BE49-F238E27FC236}">
                <a16:creationId xmlns:a16="http://schemas.microsoft.com/office/drawing/2014/main" id="{5FBFA6AD-96BC-4E39-A149-7904307018C7}"/>
              </a:ext>
            </a:extLst>
          </p:cNvPr>
          <p:cNvGrpSpPr/>
          <p:nvPr userDrawn="1"/>
        </p:nvGrpSpPr>
        <p:grpSpPr>
          <a:xfrm>
            <a:off x="5978130" y="2816411"/>
            <a:ext cx="5380726" cy="1507021"/>
            <a:chOff x="1279273" y="2007727"/>
            <a:chExt cx="5380726" cy="1507021"/>
          </a:xfrm>
        </p:grpSpPr>
        <p:sp>
          <p:nvSpPr>
            <p:cNvPr id="7" name="TextBox 6">
              <a:extLst>
                <a:ext uri="{FF2B5EF4-FFF2-40B4-BE49-F238E27FC236}">
                  <a16:creationId xmlns:a16="http://schemas.microsoft.com/office/drawing/2014/main" id="{13DF18B2-351C-4BA0-8347-7288AB813378}"/>
                </a:ext>
              </a:extLst>
            </p:cNvPr>
            <p:cNvSpPr txBox="1"/>
            <p:nvPr/>
          </p:nvSpPr>
          <p:spPr>
            <a:xfrm>
              <a:off x="1279273" y="2007727"/>
              <a:ext cx="3647152" cy="646331"/>
            </a:xfrm>
            <a:prstGeom prst="rect">
              <a:avLst/>
            </a:prstGeom>
            <a:noFill/>
          </p:spPr>
          <p:txBody>
            <a:bodyPr wrap="none" rtlCol="0">
              <a:spAutoFit/>
            </a:bodyPr>
            <a:lstStyle/>
            <a:p>
              <a:r>
                <a:rPr lang="en-US" sz="3600">
                  <a:solidFill>
                    <a:srgbClr val="38567B"/>
                  </a:solidFill>
                  <a:latin typeface="Helvetica Neue Thin" panose="020B0403020202020204" pitchFamily="34" charset="0"/>
                  <a:ea typeface="Helvetica Neue Thin" panose="020B0403020202020204" pitchFamily="34" charset="0"/>
                  <a:cs typeface="Roboto Thin" panose="02000000000000000000" pitchFamily="2" charset="0"/>
                </a:rPr>
                <a:t>Do you have any</a:t>
              </a:r>
            </a:p>
          </p:txBody>
        </p:sp>
        <p:sp>
          <p:nvSpPr>
            <p:cNvPr id="8" name="Rectangle 7">
              <a:extLst>
                <a:ext uri="{FF2B5EF4-FFF2-40B4-BE49-F238E27FC236}">
                  <a16:creationId xmlns:a16="http://schemas.microsoft.com/office/drawing/2014/main" id="{7EA4CE44-005B-4AF4-B08A-66A3529FD845}"/>
                </a:ext>
              </a:extLst>
            </p:cNvPr>
            <p:cNvSpPr/>
            <p:nvPr/>
          </p:nvSpPr>
          <p:spPr>
            <a:xfrm>
              <a:off x="3609164" y="2745307"/>
              <a:ext cx="3050835" cy="769441"/>
            </a:xfrm>
            <a:prstGeom prst="rect">
              <a:avLst/>
            </a:prstGeom>
          </p:spPr>
          <p:txBody>
            <a:bodyPr wrap="none">
              <a:spAutoFit/>
            </a:bodyPr>
            <a:lstStyle/>
            <a:p>
              <a:pPr algn="r"/>
              <a:r>
                <a:rPr lang="en-US" sz="440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p>
          </p:txBody>
        </p:sp>
      </p:grpSp>
    </p:spTree>
    <p:extLst>
      <p:ext uri="{BB962C8B-B14F-4D97-AF65-F5344CB8AC3E}">
        <p14:creationId xmlns:p14="http://schemas.microsoft.com/office/powerpoint/2010/main" val="21852943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KS_homework_item_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5" name="Text Placeholder 19">
            <a:extLst>
              <a:ext uri="{FF2B5EF4-FFF2-40B4-BE49-F238E27FC236}">
                <a16:creationId xmlns:a16="http://schemas.microsoft.com/office/drawing/2014/main" id="{8BF9C7B8-0023-5D44-897D-46B490C6E10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198907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10" y="289222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userDrawn="1"/>
        </p:nvGrpSpPr>
        <p:grpSpPr>
          <a:xfrm>
            <a:off x="900711" y="379536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userDrawn="1"/>
        </p:nvGrpSpPr>
        <p:grpSpPr>
          <a:xfrm>
            <a:off x="900711" y="469851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11975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114261"/>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12332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2" y="300716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1" y="300167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3" y="301073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2" y="392072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1" y="391522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3" y="3924288"/>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2" y="482959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1" y="482410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3" y="483316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grpSp>
        <p:nvGrpSpPr>
          <p:cNvPr id="59" name="Group 58">
            <a:extLst>
              <a:ext uri="{FF2B5EF4-FFF2-40B4-BE49-F238E27FC236}">
                <a16:creationId xmlns:a16="http://schemas.microsoft.com/office/drawing/2014/main" id="{828EACDF-1AC8-B847-8480-E1286787F66D}"/>
              </a:ext>
            </a:extLst>
          </p:cNvPr>
          <p:cNvGrpSpPr/>
          <p:nvPr userDrawn="1"/>
        </p:nvGrpSpPr>
        <p:grpSpPr>
          <a:xfrm>
            <a:off x="900710" y="5591711"/>
            <a:ext cx="10329499" cy="767610"/>
            <a:chOff x="900710" y="4864763"/>
            <a:chExt cx="10329499" cy="767610"/>
          </a:xfrm>
        </p:grpSpPr>
        <p:sp>
          <p:nvSpPr>
            <p:cNvPr id="60" name="Rounded Rectangle 59">
              <a:extLst>
                <a:ext uri="{FF2B5EF4-FFF2-40B4-BE49-F238E27FC236}">
                  <a16:creationId xmlns:a16="http://schemas.microsoft.com/office/drawing/2014/main" id="{883EB598-28A8-214F-AED5-5B52730C5F4D}"/>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Oval 60">
              <a:extLst>
                <a:ext uri="{FF2B5EF4-FFF2-40B4-BE49-F238E27FC236}">
                  <a16:creationId xmlns:a16="http://schemas.microsoft.com/office/drawing/2014/main" id="{34E60327-B67A-C24F-8BCA-D2F508B2175E}"/>
                </a:ext>
              </a:extLst>
            </p:cNvPr>
            <p:cNvSpPr/>
            <p:nvPr/>
          </p:nvSpPr>
          <p:spPr>
            <a:xfrm>
              <a:off x="900710" y="4996016"/>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5</a:t>
              </a:r>
            </a:p>
          </p:txBody>
        </p:sp>
      </p:grpSp>
      <p:sp>
        <p:nvSpPr>
          <p:cNvPr id="62" name="Text Placeholder 42">
            <a:extLst>
              <a:ext uri="{FF2B5EF4-FFF2-40B4-BE49-F238E27FC236}">
                <a16:creationId xmlns:a16="http://schemas.microsoft.com/office/drawing/2014/main" id="{DF9EE8C0-2398-7045-BC6E-110D8BBDF6AD}"/>
              </a:ext>
            </a:extLst>
          </p:cNvPr>
          <p:cNvSpPr>
            <a:spLocks noGrp="1"/>
          </p:cNvSpPr>
          <p:nvPr>
            <p:ph type="body" sz="quarter" idx="25" hasCustomPrompt="1"/>
          </p:nvPr>
        </p:nvSpPr>
        <p:spPr>
          <a:xfrm>
            <a:off x="1720171" y="5722795"/>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#5</a:t>
            </a:r>
          </a:p>
        </p:txBody>
      </p:sp>
      <p:sp>
        <p:nvSpPr>
          <p:cNvPr id="63" name="Text Placeholder 42">
            <a:extLst>
              <a:ext uri="{FF2B5EF4-FFF2-40B4-BE49-F238E27FC236}">
                <a16:creationId xmlns:a16="http://schemas.microsoft.com/office/drawing/2014/main" id="{770E290C-BDCA-114E-9360-A25D273AAC50}"/>
              </a:ext>
            </a:extLst>
          </p:cNvPr>
          <p:cNvSpPr>
            <a:spLocks noGrp="1"/>
          </p:cNvSpPr>
          <p:nvPr>
            <p:ph type="body" sz="quarter" idx="26" hasCustomPrompt="1"/>
          </p:nvPr>
        </p:nvSpPr>
        <p:spPr>
          <a:xfrm>
            <a:off x="6206700" y="571730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64" name="Text Placeholder 42">
            <a:extLst>
              <a:ext uri="{FF2B5EF4-FFF2-40B4-BE49-F238E27FC236}">
                <a16:creationId xmlns:a16="http://schemas.microsoft.com/office/drawing/2014/main" id="{F57F7D65-10D2-A049-A5AE-5775D270B376}"/>
              </a:ext>
            </a:extLst>
          </p:cNvPr>
          <p:cNvSpPr>
            <a:spLocks noGrp="1"/>
          </p:cNvSpPr>
          <p:nvPr>
            <p:ph type="body" sz="quarter" idx="27" hasCustomPrompt="1"/>
          </p:nvPr>
        </p:nvSpPr>
        <p:spPr>
          <a:xfrm>
            <a:off x="9684442" y="572636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5" name="Text Placeholder 14">
            <a:extLst>
              <a:ext uri="{FF2B5EF4-FFF2-40B4-BE49-F238E27FC236}">
                <a16:creationId xmlns:a16="http://schemas.microsoft.com/office/drawing/2014/main" id="{E56447C8-0353-E346-A968-B92E588BCD16}"/>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4908080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KS_homework_item_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10"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userDrawn="1"/>
        </p:nvGrpSpPr>
        <p:grpSpPr>
          <a:xfrm>
            <a:off x="900711"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userDrawn="1"/>
        </p:nvGrpSpPr>
        <p:grpSpPr>
          <a:xfrm>
            <a:off x="900711" y="486476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28600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280511"/>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28957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2" y="317341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1" y="316792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3" y="317698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2" y="408697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1" y="408147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3" y="4090538"/>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2" y="499584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1" y="499035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3" y="499941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5" name="Text Placeholder 19">
            <a:extLst>
              <a:ext uri="{FF2B5EF4-FFF2-40B4-BE49-F238E27FC236}">
                <a16:creationId xmlns:a16="http://schemas.microsoft.com/office/drawing/2014/main" id="{1CC77A32-9E54-6043-BCC5-968FA49D4A8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56" name="Text Placeholder 14">
            <a:extLst>
              <a:ext uri="{FF2B5EF4-FFF2-40B4-BE49-F238E27FC236}">
                <a16:creationId xmlns:a16="http://schemas.microsoft.com/office/drawing/2014/main" id="{C8B17924-2751-F645-BE0D-EFC2230447E1}"/>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642652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KS Agenda (3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453914"/>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3638946"/>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grpSp>
        <p:nvGrpSpPr>
          <p:cNvPr id="21" name="Group 20">
            <a:extLst>
              <a:ext uri="{FF2B5EF4-FFF2-40B4-BE49-F238E27FC236}">
                <a16:creationId xmlns:a16="http://schemas.microsoft.com/office/drawing/2014/main" id="{97FC7924-9189-4514-9EBE-F9B5D166FE3F}"/>
              </a:ext>
            </a:extLst>
          </p:cNvPr>
          <p:cNvGrpSpPr/>
          <p:nvPr/>
        </p:nvGrpSpPr>
        <p:grpSpPr>
          <a:xfrm>
            <a:off x="1402975" y="3626463"/>
            <a:ext cx="1300088" cy="480646"/>
            <a:chOff x="381001" y="1173181"/>
            <a:chExt cx="1300088" cy="480646"/>
          </a:xfrm>
        </p:grpSpPr>
        <p:sp>
          <p:nvSpPr>
            <p:cNvPr id="22" name="Oval 21">
              <a:extLst>
                <a:ext uri="{FF2B5EF4-FFF2-40B4-BE49-F238E27FC236}">
                  <a16:creationId xmlns:a16="http://schemas.microsoft.com/office/drawing/2014/main" id="{E0CFFCAF-FD45-4217-9330-E05FD2A8AFA7}"/>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23" name="Straight Arrow Connector 22">
              <a:extLst>
                <a:ext uri="{FF2B5EF4-FFF2-40B4-BE49-F238E27FC236}">
                  <a16:creationId xmlns:a16="http://schemas.microsoft.com/office/drawing/2014/main" id="{9B4F4EFC-C5CC-40B6-AED3-36B102D894C7}"/>
                </a:ext>
              </a:extLst>
            </p:cNvPr>
            <p:cNvCxnSpPr>
              <a:cxnSpLocks/>
              <a:stCxn id="22"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700800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KS_homework_ item_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10"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userDrawn="1"/>
        </p:nvGrpSpPr>
        <p:grpSpPr>
          <a:xfrm>
            <a:off x="900711"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3</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28600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280511"/>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28957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2" y="317341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1" y="316792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3" y="317698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2" y="408697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1" y="408147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3" y="4090538"/>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7" name="Text Placeholder 19">
            <a:extLst>
              <a:ext uri="{FF2B5EF4-FFF2-40B4-BE49-F238E27FC236}">
                <a16:creationId xmlns:a16="http://schemas.microsoft.com/office/drawing/2014/main" id="{88CFDF0E-D8FF-AD4D-B5AE-5A05E3FFF5CC}"/>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8" name="Text Placeholder 14">
            <a:extLst>
              <a:ext uri="{FF2B5EF4-FFF2-40B4-BE49-F238E27FC236}">
                <a16:creationId xmlns:a16="http://schemas.microsoft.com/office/drawing/2014/main" id="{7EA38D3A-A39A-E14B-AED7-BC5B0BD9B76D}"/>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2100390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KS_homework_ item_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2321579"/>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10" y="3509728"/>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2</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45225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44676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45582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2" y="3624671"/>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1" y="361918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3" y="362823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1" name="Text Placeholder 19">
            <a:extLst>
              <a:ext uri="{FF2B5EF4-FFF2-40B4-BE49-F238E27FC236}">
                <a16:creationId xmlns:a16="http://schemas.microsoft.com/office/drawing/2014/main" id="{5962BAF5-5D7F-3A4E-97C6-00D75D31152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2" name="Text Placeholder 14">
            <a:extLst>
              <a:ext uri="{FF2B5EF4-FFF2-40B4-BE49-F238E27FC236}">
                <a16:creationId xmlns:a16="http://schemas.microsoft.com/office/drawing/2014/main" id="{9EC8330C-42C6-1E45-8DDE-075E5DDD5AC0}"/>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5859676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KS_homework_ item_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2404704"/>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ource Sans Pro" panose="020B0503030403020204" pitchFamily="34" charset="0"/>
                </a:rPr>
                <a:t>1</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53537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529888"/>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538947"/>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19">
            <a:extLst>
              <a:ext uri="{FF2B5EF4-FFF2-40B4-BE49-F238E27FC236}">
                <a16:creationId xmlns:a16="http://schemas.microsoft.com/office/drawing/2014/main" id="{7519B125-7A8E-6543-B627-77530AE9B0B6}"/>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6" name="Text Placeholder 14">
            <a:extLst>
              <a:ext uri="{FF2B5EF4-FFF2-40B4-BE49-F238E27FC236}">
                <a16:creationId xmlns:a16="http://schemas.microsoft.com/office/drawing/2014/main" id="{0A0A6FA1-7F97-B445-9F08-17BB638F15AD}"/>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0716756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KS Opportuni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A34994-E5FB-4340-90F3-05F24F003749}"/>
              </a:ext>
            </a:extLst>
          </p:cNvPr>
          <p:cNvSpPr>
            <a:spLocks noGrp="1"/>
          </p:cNvSpPr>
          <p:nvPr>
            <p:ph type="dt" sz="half" idx="10"/>
          </p:nvPr>
        </p:nvSpPr>
        <p:spPr>
          <a:xfrm>
            <a:off x="838200" y="6356352"/>
            <a:ext cx="2743200" cy="365125"/>
          </a:xfrm>
          <a:prstGeom prst="rect">
            <a:avLst/>
          </a:prstGeom>
        </p:spPr>
        <p:txBody>
          <a:bodyPr/>
          <a:lstStyle/>
          <a:p>
            <a:fld id="{C550C39C-0F28-4697-8437-0C63D2057ACC}" type="datetimeFigureOut">
              <a:rPr lang="en-US" smtClean="0"/>
              <a:t>3/1/2023</a:t>
            </a:fld>
            <a:endParaRPr lang="en-US"/>
          </a:p>
        </p:txBody>
      </p:sp>
      <p:sp>
        <p:nvSpPr>
          <p:cNvPr id="4" name="Slide Number Placeholder 3">
            <a:extLst>
              <a:ext uri="{FF2B5EF4-FFF2-40B4-BE49-F238E27FC236}">
                <a16:creationId xmlns:a16="http://schemas.microsoft.com/office/drawing/2014/main" id="{E146958A-5C23-4863-BA59-696B9A567500}"/>
              </a:ext>
            </a:extLst>
          </p:cNvPr>
          <p:cNvSpPr>
            <a:spLocks noGrp="1"/>
          </p:cNvSpPr>
          <p:nvPr>
            <p:ph type="sldNum" sz="quarter" idx="11"/>
          </p:nvPr>
        </p:nvSpPr>
        <p:spPr>
          <a:xfrm>
            <a:off x="8610600" y="6356352"/>
            <a:ext cx="2743200" cy="365125"/>
          </a:xfrm>
          <a:prstGeom prst="rect">
            <a:avLst/>
          </a:prstGeom>
        </p:spPr>
        <p:txBody>
          <a:bodyPr/>
          <a:lstStyle/>
          <a:p>
            <a:fld id="{9C93503C-E241-46F8-A9F6-1018D9AB726A}" type="slidenum">
              <a:rPr lang="en-US" smtClean="0"/>
              <a:t>‹#›</a:t>
            </a:fld>
            <a:endParaRPr lang="en-US"/>
          </a:p>
        </p:txBody>
      </p:sp>
      <p:pic>
        <p:nvPicPr>
          <p:cNvPr id="6" name="Picture 5" descr="A picture containing letter&#10;&#10;Description automatically generated">
            <a:extLst>
              <a:ext uri="{FF2B5EF4-FFF2-40B4-BE49-F238E27FC236}">
                <a16:creationId xmlns:a16="http://schemas.microsoft.com/office/drawing/2014/main" id="{0C4DCD31-D9F7-44CA-A8C4-747AC62E8C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a:extLst>
              <a:ext uri="{FF2B5EF4-FFF2-40B4-BE49-F238E27FC236}">
                <a16:creationId xmlns:a16="http://schemas.microsoft.com/office/drawing/2014/main" id="{08B720DA-C27C-42FB-8230-5354A4CAB777}"/>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a:t>
            </a:r>
            <a:r>
              <a:rPr kumimoji="0" lang="en-US" sz="900" b="0" i="0" u="none" strike="noStrike" kern="1200" cap="none" spc="0" normalizeH="0" baseline="0" noProof="0" err="1">
                <a:ln>
                  <a:noFill/>
                </a:ln>
                <a:solidFill>
                  <a:schemeClr val="tx1">
                    <a:lumMod val="50000"/>
                    <a:lumOff val="50000"/>
                  </a:schemeClr>
                </a:solidFill>
                <a:effectLst/>
                <a:uLnTx/>
                <a:uFillTx/>
                <a:latin typeface="Source Sans Pro Light" panose="020B0403030403020204" pitchFamily="34" charset="0"/>
                <a:ea typeface="+mn-ea"/>
                <a:cs typeface="Roboto Light"/>
              </a:rPr>
              <a:t>Kingsmen</a:t>
            </a: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Software 2021</a:t>
            </a:r>
          </a:p>
        </p:txBody>
      </p:sp>
      <p:pic>
        <p:nvPicPr>
          <p:cNvPr id="8" name="Picture 7">
            <a:extLst>
              <a:ext uri="{FF2B5EF4-FFF2-40B4-BE49-F238E27FC236}">
                <a16:creationId xmlns:a16="http://schemas.microsoft.com/office/drawing/2014/main" id="{D5D4D532-1D6E-404E-A5BC-5D9D44138EE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894735" y="6576002"/>
            <a:ext cx="217910" cy="202528"/>
          </a:xfrm>
          <a:prstGeom prst="rect">
            <a:avLst/>
          </a:prstGeom>
        </p:spPr>
      </p:pic>
      <p:sp>
        <p:nvSpPr>
          <p:cNvPr id="9" name="TextBox 8">
            <a:extLst>
              <a:ext uri="{FF2B5EF4-FFF2-40B4-BE49-F238E27FC236}">
                <a16:creationId xmlns:a16="http://schemas.microsoft.com/office/drawing/2014/main" id="{B549A4DE-8E1D-4107-A8EF-424160A2A7C6}"/>
              </a:ext>
            </a:extLst>
          </p:cNvPr>
          <p:cNvSpPr txBox="1"/>
          <p:nvPr userDrawn="1"/>
        </p:nvSpPr>
        <p:spPr>
          <a:xfrm>
            <a:off x="5652047" y="659951"/>
            <a:ext cx="2569934" cy="646331"/>
          </a:xfrm>
          <a:prstGeom prst="rect">
            <a:avLst/>
          </a:prstGeom>
          <a:noFill/>
        </p:spPr>
        <p:txBody>
          <a:bodyPr wrap="none" rtlCol="0">
            <a:spAutoFit/>
          </a:bodyPr>
          <a:lstStyle/>
          <a:p>
            <a:r>
              <a:rPr lang="en-US" sz="3600">
                <a:solidFill>
                  <a:srgbClr val="38567B"/>
                </a:solidFill>
                <a:latin typeface="Helvetica Neue Thin" panose="020B0403020202020204" pitchFamily="34" charset="0"/>
                <a:ea typeface="Helvetica Neue Thin" panose="020B0403020202020204" pitchFamily="34" charset="0"/>
                <a:cs typeface="Roboto Thin" panose="02000000000000000000" pitchFamily="2" charset="0"/>
              </a:rPr>
              <a:t>Opportunity</a:t>
            </a:r>
          </a:p>
        </p:txBody>
      </p:sp>
      <p:sp>
        <p:nvSpPr>
          <p:cNvPr id="10" name="Text Placeholder 13">
            <a:extLst>
              <a:ext uri="{FF2B5EF4-FFF2-40B4-BE49-F238E27FC236}">
                <a16:creationId xmlns:a16="http://schemas.microsoft.com/office/drawing/2014/main" id="{AA5C0074-F674-429E-A036-37A7B74384E1}"/>
              </a:ext>
            </a:extLst>
          </p:cNvPr>
          <p:cNvSpPr>
            <a:spLocks noGrp="1"/>
          </p:cNvSpPr>
          <p:nvPr>
            <p:ph type="body" sz="quarter" idx="12" hasCustomPrompt="1"/>
          </p:nvPr>
        </p:nvSpPr>
        <p:spPr>
          <a:xfrm>
            <a:off x="5737861" y="1648778"/>
            <a:ext cx="6217920" cy="4505326"/>
          </a:xfrm>
        </p:spPr>
        <p:txBody>
          <a:bodyPr anchor="t">
            <a:normAutofit/>
          </a:bodyPr>
          <a:lstStyle>
            <a:lvl1pPr marL="0" indent="0">
              <a:buFont typeface="Arial" panose="020B0604020202020204" pitchFamily="34" charset="0"/>
              <a:buNone/>
              <a:defRPr sz="2000">
                <a:latin typeface="+mn-lt"/>
              </a:defRPr>
            </a:lvl1pPr>
          </a:lstStyle>
          <a:p>
            <a:pPr lvl="0"/>
            <a:r>
              <a:rPr lang="en-US"/>
              <a:t>Type content here…</a:t>
            </a:r>
          </a:p>
        </p:txBody>
      </p:sp>
    </p:spTree>
    <p:extLst>
      <p:ext uri="{BB962C8B-B14F-4D97-AF65-F5344CB8AC3E}">
        <p14:creationId xmlns:p14="http://schemas.microsoft.com/office/powerpoint/2010/main" val="7701316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KS Vis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A34994-E5FB-4340-90F3-05F24F003749}"/>
              </a:ext>
            </a:extLst>
          </p:cNvPr>
          <p:cNvSpPr>
            <a:spLocks noGrp="1"/>
          </p:cNvSpPr>
          <p:nvPr>
            <p:ph type="dt" sz="half" idx="10"/>
          </p:nvPr>
        </p:nvSpPr>
        <p:spPr>
          <a:xfrm>
            <a:off x="838200" y="6356352"/>
            <a:ext cx="2743200" cy="365125"/>
          </a:xfrm>
          <a:prstGeom prst="rect">
            <a:avLst/>
          </a:prstGeom>
        </p:spPr>
        <p:txBody>
          <a:bodyPr/>
          <a:lstStyle/>
          <a:p>
            <a:fld id="{C550C39C-0F28-4697-8437-0C63D2057ACC}" type="datetimeFigureOut">
              <a:rPr lang="en-US" smtClean="0"/>
              <a:t>3/1/2023</a:t>
            </a:fld>
            <a:endParaRPr lang="en-US"/>
          </a:p>
        </p:txBody>
      </p:sp>
      <p:sp>
        <p:nvSpPr>
          <p:cNvPr id="4" name="Slide Number Placeholder 3">
            <a:extLst>
              <a:ext uri="{FF2B5EF4-FFF2-40B4-BE49-F238E27FC236}">
                <a16:creationId xmlns:a16="http://schemas.microsoft.com/office/drawing/2014/main" id="{E146958A-5C23-4863-BA59-696B9A567500}"/>
              </a:ext>
            </a:extLst>
          </p:cNvPr>
          <p:cNvSpPr>
            <a:spLocks noGrp="1"/>
          </p:cNvSpPr>
          <p:nvPr>
            <p:ph type="sldNum" sz="quarter" idx="11"/>
          </p:nvPr>
        </p:nvSpPr>
        <p:spPr>
          <a:xfrm>
            <a:off x="8610600" y="6356352"/>
            <a:ext cx="2743200" cy="365125"/>
          </a:xfrm>
          <a:prstGeom prst="rect">
            <a:avLst/>
          </a:prstGeom>
        </p:spPr>
        <p:txBody>
          <a:bodyPr/>
          <a:lstStyle/>
          <a:p>
            <a:fld id="{9C93503C-E241-46F8-A9F6-1018D9AB726A}" type="slidenum">
              <a:rPr lang="en-US" smtClean="0"/>
              <a:t>‹#›</a:t>
            </a:fld>
            <a:endParaRPr lang="en-US"/>
          </a:p>
        </p:txBody>
      </p:sp>
      <p:pic>
        <p:nvPicPr>
          <p:cNvPr id="6" name="Picture 5" descr="A picture containing letter&#10;&#10;Description automatically generated">
            <a:extLst>
              <a:ext uri="{FF2B5EF4-FFF2-40B4-BE49-F238E27FC236}">
                <a16:creationId xmlns:a16="http://schemas.microsoft.com/office/drawing/2014/main" id="{0C4DCD31-D9F7-44CA-A8C4-747AC62E8C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a:extLst>
              <a:ext uri="{FF2B5EF4-FFF2-40B4-BE49-F238E27FC236}">
                <a16:creationId xmlns:a16="http://schemas.microsoft.com/office/drawing/2014/main" id="{08B720DA-C27C-42FB-8230-5354A4CAB777}"/>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a:t>
            </a:r>
            <a:r>
              <a:rPr kumimoji="0" lang="en-US" sz="900" b="0" i="0" u="none" strike="noStrike" kern="1200" cap="none" spc="0" normalizeH="0" baseline="0" noProof="0" err="1">
                <a:ln>
                  <a:noFill/>
                </a:ln>
                <a:solidFill>
                  <a:schemeClr val="tx1">
                    <a:lumMod val="50000"/>
                    <a:lumOff val="50000"/>
                  </a:schemeClr>
                </a:solidFill>
                <a:effectLst/>
                <a:uLnTx/>
                <a:uFillTx/>
                <a:latin typeface="Source Sans Pro Light" panose="020B0403030403020204" pitchFamily="34" charset="0"/>
                <a:ea typeface="+mn-ea"/>
                <a:cs typeface="Roboto Light"/>
              </a:rPr>
              <a:t>Kingsmen</a:t>
            </a: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Software 2021</a:t>
            </a:r>
          </a:p>
        </p:txBody>
      </p:sp>
      <p:pic>
        <p:nvPicPr>
          <p:cNvPr id="8" name="Picture 7">
            <a:extLst>
              <a:ext uri="{FF2B5EF4-FFF2-40B4-BE49-F238E27FC236}">
                <a16:creationId xmlns:a16="http://schemas.microsoft.com/office/drawing/2014/main" id="{D5D4D532-1D6E-404E-A5BC-5D9D44138EE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894735" y="6576002"/>
            <a:ext cx="217910" cy="202528"/>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userDrawn="1"/>
        </p:nvGrpSpPr>
        <p:grpSpPr>
          <a:xfrm>
            <a:off x="5781665" y="2831814"/>
            <a:ext cx="5315153" cy="1625263"/>
            <a:chOff x="780846" y="2016780"/>
            <a:chExt cx="5315153" cy="1625263"/>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3518912" cy="646331"/>
            </a:xfrm>
            <a:prstGeom prst="rect">
              <a:avLst/>
            </a:prstGeom>
            <a:noFill/>
          </p:spPr>
          <p:txBody>
            <a:bodyPr wrap="none" rtlCol="0">
              <a:spAutoFit/>
            </a:bodyPr>
            <a:lstStyle/>
            <a:p>
              <a:r>
                <a:rPr lang="en-US" sz="3600">
                  <a:solidFill>
                    <a:srgbClr val="38567B"/>
                  </a:solidFill>
                  <a:latin typeface="Helvetica Neue Thin" panose="020B0403020202020204" pitchFamily="34" charset="0"/>
                  <a:ea typeface="Helvetica Neue Thin" panose="020B0403020202020204" pitchFamily="34" charset="0"/>
                  <a:cs typeface="Roboto Thin" panose="02000000000000000000" pitchFamily="2" charset="0"/>
                </a:rPr>
                <a:t>It all started with</a:t>
              </a:r>
            </a:p>
          </p:txBody>
        </p:sp>
        <p:sp>
          <p:nvSpPr>
            <p:cNvPr id="16" name="Rectangle 15">
              <a:extLst>
                <a:ext uri="{FF2B5EF4-FFF2-40B4-BE49-F238E27FC236}">
                  <a16:creationId xmlns:a16="http://schemas.microsoft.com/office/drawing/2014/main" id="{6C64228A-0BFB-F04C-8194-FC9D47667436}"/>
                </a:ext>
              </a:extLst>
            </p:cNvPr>
            <p:cNvSpPr/>
            <p:nvPr/>
          </p:nvSpPr>
          <p:spPr>
            <a:xfrm>
              <a:off x="3143716" y="2441714"/>
              <a:ext cx="2952283" cy="1200329"/>
            </a:xfrm>
            <a:prstGeom prst="rect">
              <a:avLst/>
            </a:prstGeom>
          </p:spPr>
          <p:txBody>
            <a:bodyPr wrap="none">
              <a:spAutoFit/>
            </a:bodyPr>
            <a:lstStyle/>
            <a:p>
              <a:pPr algn="r"/>
              <a:r>
                <a:rPr lang="en-US" sz="4400">
                  <a:solidFill>
                    <a:srgbClr val="4472C4">
                      <a:lumMod val="75000"/>
                    </a:srgbClr>
                  </a:solidFill>
                  <a:latin typeface="Helvetica Neue" panose="02000503000000020004" pitchFamily="2" charset="0"/>
                  <a:ea typeface="Helvetica Neue" panose="02000503000000020004" pitchFamily="2" charset="0"/>
                  <a:cs typeface="Helvetica Neue" panose="02000503000000020004" pitchFamily="2" charset="0"/>
                </a:rPr>
                <a:t>…a Vision </a:t>
              </a:r>
            </a:p>
            <a:p>
              <a:pPr algn="r"/>
              <a:r>
                <a:rPr lang="en-US" sz="2800">
                  <a:solidFill>
                    <a:srgbClr val="4472C4">
                      <a:lumMod val="75000"/>
                    </a:srgbClr>
                  </a:solidFill>
                  <a:latin typeface="Helvetica Neue Thin" panose="020B0403020202020204" pitchFamily="34" charset="0"/>
                  <a:ea typeface="Helvetica Neue Thin" panose="020B0403020202020204" pitchFamily="34" charset="0"/>
                  <a:cs typeface="Roboto Thin" panose="02000000000000000000" pitchFamily="2" charset="0"/>
                </a:rPr>
                <a:t>(and a roadmap!)</a:t>
              </a:r>
            </a:p>
          </p:txBody>
        </p:sp>
      </p:grpSp>
    </p:spTree>
    <p:extLst>
      <p:ext uri="{BB962C8B-B14F-4D97-AF65-F5344CB8AC3E}">
        <p14:creationId xmlns:p14="http://schemas.microsoft.com/office/powerpoint/2010/main" val="26371457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KS togethe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A34994-E5FB-4340-90F3-05F24F003749}"/>
              </a:ext>
            </a:extLst>
          </p:cNvPr>
          <p:cNvSpPr>
            <a:spLocks noGrp="1"/>
          </p:cNvSpPr>
          <p:nvPr>
            <p:ph type="dt" sz="half" idx="10"/>
          </p:nvPr>
        </p:nvSpPr>
        <p:spPr>
          <a:xfrm>
            <a:off x="838200" y="6356352"/>
            <a:ext cx="2743200" cy="365125"/>
          </a:xfrm>
          <a:prstGeom prst="rect">
            <a:avLst/>
          </a:prstGeom>
        </p:spPr>
        <p:txBody>
          <a:bodyPr/>
          <a:lstStyle/>
          <a:p>
            <a:fld id="{C550C39C-0F28-4697-8437-0C63D2057ACC}" type="datetimeFigureOut">
              <a:rPr lang="en-US" smtClean="0"/>
              <a:t>3/1/2023</a:t>
            </a:fld>
            <a:endParaRPr lang="en-US"/>
          </a:p>
        </p:txBody>
      </p:sp>
      <p:sp>
        <p:nvSpPr>
          <p:cNvPr id="4" name="Slide Number Placeholder 3">
            <a:extLst>
              <a:ext uri="{FF2B5EF4-FFF2-40B4-BE49-F238E27FC236}">
                <a16:creationId xmlns:a16="http://schemas.microsoft.com/office/drawing/2014/main" id="{E146958A-5C23-4863-BA59-696B9A567500}"/>
              </a:ext>
            </a:extLst>
          </p:cNvPr>
          <p:cNvSpPr>
            <a:spLocks noGrp="1"/>
          </p:cNvSpPr>
          <p:nvPr>
            <p:ph type="sldNum" sz="quarter" idx="11"/>
          </p:nvPr>
        </p:nvSpPr>
        <p:spPr>
          <a:xfrm>
            <a:off x="8610600" y="6356352"/>
            <a:ext cx="2743200" cy="365125"/>
          </a:xfrm>
          <a:prstGeom prst="rect">
            <a:avLst/>
          </a:prstGeom>
        </p:spPr>
        <p:txBody>
          <a:bodyPr/>
          <a:lstStyle/>
          <a:p>
            <a:fld id="{9C93503C-E241-46F8-A9F6-1018D9AB726A}" type="slidenum">
              <a:rPr lang="en-US" smtClean="0"/>
              <a:t>‹#›</a:t>
            </a:fld>
            <a:endParaRPr lang="en-US"/>
          </a:p>
        </p:txBody>
      </p:sp>
      <p:pic>
        <p:nvPicPr>
          <p:cNvPr id="6" name="Picture 5">
            <a:extLst>
              <a:ext uri="{FF2B5EF4-FFF2-40B4-BE49-F238E27FC236}">
                <a16:creationId xmlns:a16="http://schemas.microsoft.com/office/drawing/2014/main" id="{0C4DCD31-D9F7-44CA-A8C4-747AC62E8C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7" name="TextBox 6">
            <a:extLst>
              <a:ext uri="{FF2B5EF4-FFF2-40B4-BE49-F238E27FC236}">
                <a16:creationId xmlns:a16="http://schemas.microsoft.com/office/drawing/2014/main" id="{08B720DA-C27C-42FB-8230-5354A4CAB777}"/>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a:t>
            </a:r>
            <a:r>
              <a:rPr kumimoji="0" lang="en-US" sz="900" b="0" i="0" u="none" strike="noStrike" kern="1200" cap="none" spc="0" normalizeH="0" baseline="0" noProof="0" err="1">
                <a:ln>
                  <a:noFill/>
                </a:ln>
                <a:solidFill>
                  <a:schemeClr val="tx1">
                    <a:lumMod val="50000"/>
                    <a:lumOff val="50000"/>
                  </a:schemeClr>
                </a:solidFill>
                <a:effectLst/>
                <a:uLnTx/>
                <a:uFillTx/>
                <a:latin typeface="Source Sans Pro Light" panose="020B0403030403020204" pitchFamily="34" charset="0"/>
                <a:ea typeface="+mn-ea"/>
                <a:cs typeface="Roboto Light"/>
              </a:rPr>
              <a:t>Kingsmen</a:t>
            </a: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Software 2021</a:t>
            </a:r>
          </a:p>
        </p:txBody>
      </p:sp>
      <p:pic>
        <p:nvPicPr>
          <p:cNvPr id="8" name="Picture 7">
            <a:extLst>
              <a:ext uri="{FF2B5EF4-FFF2-40B4-BE49-F238E27FC236}">
                <a16:creationId xmlns:a16="http://schemas.microsoft.com/office/drawing/2014/main" id="{D5D4D532-1D6E-404E-A5BC-5D9D44138EE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894735" y="6576002"/>
            <a:ext cx="217910" cy="202528"/>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userDrawn="1"/>
        </p:nvGrpSpPr>
        <p:grpSpPr>
          <a:xfrm>
            <a:off x="5247278" y="2831813"/>
            <a:ext cx="6613990" cy="1515007"/>
            <a:chOff x="780846" y="2016780"/>
            <a:chExt cx="6613990" cy="1515007"/>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6613990" cy="646331"/>
            </a:xfrm>
            <a:prstGeom prst="rect">
              <a:avLst/>
            </a:prstGeom>
            <a:noFill/>
          </p:spPr>
          <p:txBody>
            <a:bodyPr wrap="none" rtlCol="0">
              <a:spAutoFit/>
            </a:bodyPr>
            <a:lstStyle/>
            <a:p>
              <a:r>
                <a:rPr lang="en-US" sz="3600">
                  <a:solidFill>
                    <a:srgbClr val="38567B"/>
                  </a:solidFill>
                  <a:latin typeface="Helvetica Neue Thin" panose="020B0403020202020204" pitchFamily="34" charset="0"/>
                  <a:ea typeface="Helvetica Neue Thin" panose="020B0403020202020204" pitchFamily="34" charset="0"/>
                  <a:cs typeface="Roboto Thin" panose="02000000000000000000" pitchFamily="2" charset="0"/>
                </a:rPr>
                <a:t>Let’s build something awesome</a:t>
              </a:r>
            </a:p>
          </p:txBody>
        </p:sp>
        <p:sp>
          <p:nvSpPr>
            <p:cNvPr id="16" name="Rectangle 15">
              <a:extLst>
                <a:ext uri="{FF2B5EF4-FFF2-40B4-BE49-F238E27FC236}">
                  <a16:creationId xmlns:a16="http://schemas.microsoft.com/office/drawing/2014/main" id="{6C64228A-0BFB-F04C-8194-FC9D47667436}"/>
                </a:ext>
              </a:extLst>
            </p:cNvPr>
            <p:cNvSpPr/>
            <p:nvPr/>
          </p:nvSpPr>
          <p:spPr>
            <a:xfrm>
              <a:off x="3130765" y="2762346"/>
              <a:ext cx="2965234" cy="769441"/>
            </a:xfrm>
            <a:prstGeom prst="rect">
              <a:avLst/>
            </a:prstGeom>
          </p:spPr>
          <p:txBody>
            <a:bodyPr wrap="none">
              <a:spAutoFit/>
            </a:bodyPr>
            <a:lstStyle/>
            <a:p>
              <a:pPr marL="0" marR="0" lvl="0" indent="0" algn="r" defTabSz="914126"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…together.</a:t>
              </a:r>
            </a:p>
          </p:txBody>
        </p:sp>
      </p:grpSp>
    </p:spTree>
    <p:extLst>
      <p:ext uri="{BB962C8B-B14F-4D97-AF65-F5344CB8AC3E}">
        <p14:creationId xmlns:p14="http://schemas.microsoft.com/office/powerpoint/2010/main" val="10874904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KS Sales-Estimates">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82F7F6-2FDE-4CB0-8B81-7287CE2A8424}"/>
              </a:ext>
            </a:extLst>
          </p:cNvPr>
          <p:cNvGraphicFramePr/>
          <p:nvPr userDrawn="1">
            <p:extLst>
              <p:ext uri="{D42A27DB-BD31-4B8C-83A1-F6EECF244321}">
                <p14:modId xmlns:p14="http://schemas.microsoft.com/office/powerpoint/2010/main" val="2742601053"/>
              </p:ext>
            </p:extLst>
          </p:nvPr>
        </p:nvGraphicFramePr>
        <p:xfrm>
          <a:off x="209492" y="1995702"/>
          <a:ext cx="7758128" cy="418919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CE8B07B-C224-4F82-A0BF-B742B4DBA2D7}"/>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Title Placeholder 1">
            <a:extLst>
              <a:ext uri="{FF2B5EF4-FFF2-40B4-BE49-F238E27FC236}">
                <a16:creationId xmlns:a16="http://schemas.microsoft.com/office/drawing/2014/main" id="{6779AF7D-9FD6-4D1A-BDB1-ABDD9BACB4CA}"/>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Feature Estimates</a:t>
            </a:r>
          </a:p>
        </p:txBody>
      </p:sp>
      <p:sp>
        <p:nvSpPr>
          <p:cNvPr id="11" name="Rounded Rectangle 1">
            <a:extLst>
              <a:ext uri="{FF2B5EF4-FFF2-40B4-BE49-F238E27FC236}">
                <a16:creationId xmlns:a16="http://schemas.microsoft.com/office/drawing/2014/main" id="{3CFD223E-247A-4118-B3BD-341479D737E6}"/>
              </a:ext>
            </a:extLst>
          </p:cNvPr>
          <p:cNvSpPr/>
          <p:nvPr userDrawn="1"/>
        </p:nvSpPr>
        <p:spPr>
          <a:xfrm>
            <a:off x="8167817" y="2100160"/>
            <a:ext cx="3823986" cy="1851548"/>
          </a:xfrm>
          <a:prstGeom prst="roundRect">
            <a:avLst/>
          </a:prstGeom>
          <a:solidFill>
            <a:srgbClr val="38567B"/>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baseline="30000"/>
          </a:p>
        </p:txBody>
      </p:sp>
      <p:sp>
        <p:nvSpPr>
          <p:cNvPr id="9" name="Rounded Rectangle 26">
            <a:extLst>
              <a:ext uri="{FF2B5EF4-FFF2-40B4-BE49-F238E27FC236}">
                <a16:creationId xmlns:a16="http://schemas.microsoft.com/office/drawing/2014/main" id="{FE2E63CC-B5B6-4210-94A6-CF9129BC5EF4}"/>
              </a:ext>
            </a:extLst>
          </p:cNvPr>
          <p:cNvSpPr/>
          <p:nvPr userDrawn="1"/>
        </p:nvSpPr>
        <p:spPr>
          <a:xfrm>
            <a:off x="8167818" y="4118574"/>
            <a:ext cx="3823987" cy="2269113"/>
          </a:xfrm>
          <a:prstGeom prst="roundRect">
            <a:avLst>
              <a:gd name="adj" fmla="val 9951"/>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0" name="TextBox 9">
            <a:extLst>
              <a:ext uri="{FF2B5EF4-FFF2-40B4-BE49-F238E27FC236}">
                <a16:creationId xmlns:a16="http://schemas.microsoft.com/office/drawing/2014/main" id="{4E34E2D4-CD29-43C8-909F-3CBEDDEAA7FB}"/>
              </a:ext>
            </a:extLst>
          </p:cNvPr>
          <p:cNvSpPr txBox="1"/>
          <p:nvPr userDrawn="1"/>
        </p:nvSpPr>
        <p:spPr>
          <a:xfrm>
            <a:off x="8356531" y="4297941"/>
            <a:ext cx="3548336" cy="1908215"/>
          </a:xfrm>
          <a:prstGeom prst="rect">
            <a:avLst/>
          </a:prstGeom>
          <a:noFill/>
        </p:spPr>
        <p:txBody>
          <a:bodyPr wrap="square" rtlCol="0">
            <a:spAutoFit/>
          </a:bodyPr>
          <a:lstStyle/>
          <a:p>
            <a:r>
              <a:rPr lang="en-US" sz="1800" b="1" u="sng"/>
              <a:t>What’s included in a point?</a:t>
            </a:r>
          </a:p>
          <a:p>
            <a:endParaRPr lang="en-US" sz="1800" b="1" u="sng"/>
          </a:p>
          <a:p>
            <a:r>
              <a:rPr lang="en-US" sz="1600"/>
              <a:t>One-point equals one engineer day</a:t>
            </a:r>
            <a:r>
              <a:rPr lang="en-US" sz="1600" b="1"/>
              <a:t>+</a:t>
            </a:r>
            <a:r>
              <a:rPr lang="en-US" sz="1600"/>
              <a:t>. Where the '+' represents the additional disciplines (e.g. UX, CI/CD, QA, Arch) needed to deliver. </a:t>
            </a:r>
          </a:p>
          <a:p>
            <a:r>
              <a:rPr lang="en-US" sz="1800" b="1" u="sng"/>
              <a:t> </a:t>
            </a:r>
            <a:endParaRPr lang="en-US" sz="1800"/>
          </a:p>
        </p:txBody>
      </p:sp>
      <p:sp>
        <p:nvSpPr>
          <p:cNvPr id="14" name="Text Placeholder 13">
            <a:extLst>
              <a:ext uri="{FF2B5EF4-FFF2-40B4-BE49-F238E27FC236}">
                <a16:creationId xmlns:a16="http://schemas.microsoft.com/office/drawing/2014/main" id="{F0A35638-453A-443C-AC01-E1820600FF45}"/>
              </a:ext>
            </a:extLst>
          </p:cNvPr>
          <p:cNvSpPr>
            <a:spLocks noGrp="1"/>
          </p:cNvSpPr>
          <p:nvPr>
            <p:ph type="body" sz="quarter" idx="10" hasCustomPrompt="1"/>
          </p:nvPr>
        </p:nvSpPr>
        <p:spPr>
          <a:xfrm>
            <a:off x="8194434" y="2126300"/>
            <a:ext cx="3748533" cy="541337"/>
          </a:xfrm>
        </p:spPr>
        <p:txBody>
          <a:bodyPr/>
          <a:lstStyle>
            <a:lvl1pPr marL="0" indent="0" algn="ctr">
              <a:buNone/>
              <a:defRPr>
                <a:solidFill>
                  <a:schemeClr val="bg1"/>
                </a:solidFill>
                <a:latin typeface="+mj-lt"/>
              </a:defRPr>
            </a:lvl1pPr>
          </a:lstStyle>
          <a:p>
            <a:pPr lvl="0"/>
            <a:r>
              <a:rPr lang="en-US"/>
              <a:t>MVP</a:t>
            </a:r>
          </a:p>
        </p:txBody>
      </p:sp>
      <p:sp>
        <p:nvSpPr>
          <p:cNvPr id="17" name="Text Placeholder 16">
            <a:extLst>
              <a:ext uri="{FF2B5EF4-FFF2-40B4-BE49-F238E27FC236}">
                <a16:creationId xmlns:a16="http://schemas.microsoft.com/office/drawing/2014/main" id="{871C65F3-511B-41A0-A5CA-DC32E32F75A5}"/>
              </a:ext>
            </a:extLst>
          </p:cNvPr>
          <p:cNvSpPr>
            <a:spLocks noGrp="1"/>
          </p:cNvSpPr>
          <p:nvPr>
            <p:ph type="body" sz="quarter" idx="11" hasCustomPrompt="1"/>
          </p:nvPr>
        </p:nvSpPr>
        <p:spPr>
          <a:xfrm>
            <a:off x="8194435" y="2727327"/>
            <a:ext cx="3748533" cy="499783"/>
          </a:xfrm>
        </p:spPr>
        <p:txBody>
          <a:bodyPr>
            <a:normAutofit/>
          </a:bodyPr>
          <a:lstStyle>
            <a:lvl1pPr marL="0" indent="0" algn="ctr">
              <a:buNone/>
              <a:defRPr sz="2800">
                <a:solidFill>
                  <a:schemeClr val="bg1"/>
                </a:solidFill>
                <a:latin typeface="+mj-lt"/>
              </a:defRPr>
            </a:lvl1pPr>
          </a:lstStyle>
          <a:p>
            <a:pPr lvl="0"/>
            <a:r>
              <a:rPr lang="en-US"/>
              <a:t>XXX pts.</a:t>
            </a:r>
          </a:p>
        </p:txBody>
      </p:sp>
      <p:sp>
        <p:nvSpPr>
          <p:cNvPr id="18" name="Text Placeholder 16">
            <a:extLst>
              <a:ext uri="{FF2B5EF4-FFF2-40B4-BE49-F238E27FC236}">
                <a16:creationId xmlns:a16="http://schemas.microsoft.com/office/drawing/2014/main" id="{26AFE574-6D81-4E27-BD21-1506953561B9}"/>
              </a:ext>
            </a:extLst>
          </p:cNvPr>
          <p:cNvSpPr>
            <a:spLocks noGrp="1"/>
          </p:cNvSpPr>
          <p:nvPr>
            <p:ph type="body" sz="quarter" idx="12" hasCustomPrompt="1"/>
          </p:nvPr>
        </p:nvSpPr>
        <p:spPr>
          <a:xfrm>
            <a:off x="8194435" y="3283587"/>
            <a:ext cx="3748533" cy="499783"/>
          </a:xfrm>
        </p:spPr>
        <p:txBody>
          <a:bodyPr>
            <a:normAutofit/>
          </a:bodyPr>
          <a:lstStyle>
            <a:lvl1pPr marL="0" indent="0" algn="ctr">
              <a:buNone/>
              <a:defRPr sz="1400" i="1">
                <a:solidFill>
                  <a:schemeClr val="bg1"/>
                </a:solidFill>
                <a:latin typeface="+mn-lt"/>
              </a:defRPr>
            </a:lvl1pPr>
          </a:lstStyle>
          <a:p>
            <a:pPr lvl="0"/>
            <a:r>
              <a:rPr lang="en-US"/>
              <a:t>(+/- 50%) 120 – 360 pts.</a:t>
            </a:r>
          </a:p>
        </p:txBody>
      </p:sp>
      <p:sp>
        <p:nvSpPr>
          <p:cNvPr id="22" name="Text Placeholder 21">
            <a:extLst>
              <a:ext uri="{FF2B5EF4-FFF2-40B4-BE49-F238E27FC236}">
                <a16:creationId xmlns:a16="http://schemas.microsoft.com/office/drawing/2014/main" id="{234EC804-F710-47DB-8483-1C31CB81669E}"/>
              </a:ext>
            </a:extLst>
          </p:cNvPr>
          <p:cNvSpPr>
            <a:spLocks noGrp="1"/>
          </p:cNvSpPr>
          <p:nvPr>
            <p:ph type="body" sz="quarter" idx="13" hasCustomPrompt="1"/>
          </p:nvPr>
        </p:nvSpPr>
        <p:spPr>
          <a:xfrm>
            <a:off x="552451" y="892175"/>
            <a:ext cx="11166475" cy="990600"/>
          </a:xfrm>
        </p:spPr>
        <p:txBody>
          <a:bodyPr>
            <a:normAutofit/>
          </a:bodyPr>
          <a:lstStyle>
            <a:lvl1pPr marL="0" indent="0">
              <a:buNone/>
              <a:defRPr sz="1600"/>
            </a:lvl1pPr>
          </a:lstStyle>
          <a:p>
            <a:pPr lvl="0"/>
            <a:r>
              <a:rPr lang="en-US"/>
              <a:t>Given a multiple-choice question of “How long will it take to build this product?”, we can draw on our experiences of building similar Products in similar situations and pick the one that seems the closest to being right. Below is our best estimate based on the information we know at this time.​ </a:t>
            </a:r>
          </a:p>
        </p:txBody>
      </p:sp>
    </p:spTree>
    <p:extLst>
      <p:ext uri="{BB962C8B-B14F-4D97-AF65-F5344CB8AC3E}">
        <p14:creationId xmlns:p14="http://schemas.microsoft.com/office/powerpoint/2010/main" val="16318468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KS Sales-Engagement Timelin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A85ACE7-641C-47D2-8CD2-24AF14410F3B}"/>
              </a:ext>
            </a:extLst>
          </p:cNvPr>
          <p:cNvSpPr/>
          <p:nvPr userDrawn="1"/>
        </p:nvSpPr>
        <p:spPr>
          <a:xfrm>
            <a:off x="5398774" y="2"/>
            <a:ext cx="6793226" cy="655320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7BF282-3F83-4D03-832B-D2C36FEB269A}"/>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Rectangle 6">
            <a:extLst>
              <a:ext uri="{FF2B5EF4-FFF2-40B4-BE49-F238E27FC236}">
                <a16:creationId xmlns:a16="http://schemas.microsoft.com/office/drawing/2014/main" id="{C7305B81-22B5-41BE-B882-41E888B1B2A6}"/>
              </a:ext>
            </a:extLst>
          </p:cNvPr>
          <p:cNvSpPr/>
          <p:nvPr userDrawn="1"/>
        </p:nvSpPr>
        <p:spPr>
          <a:xfrm>
            <a:off x="5829289" y="487618"/>
            <a:ext cx="5702454" cy="5320058"/>
          </a:xfrm>
          <a:prstGeom prst="rect">
            <a:avLst/>
          </a:prstGeom>
          <a:solidFill>
            <a:schemeClr val="lt1">
              <a:alpha val="75000"/>
            </a:schemeClr>
          </a:solidFill>
          <a:ln>
            <a:solidFill>
              <a:srgbClr val="567598"/>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8" name="Freeform 112">
            <a:extLst>
              <a:ext uri="{FF2B5EF4-FFF2-40B4-BE49-F238E27FC236}">
                <a16:creationId xmlns:a16="http://schemas.microsoft.com/office/drawing/2014/main" id="{A0697EB4-6643-4E97-AC37-FF0A7C88B9CE}"/>
              </a:ext>
            </a:extLst>
          </p:cNvPr>
          <p:cNvSpPr/>
          <p:nvPr userDrawn="1"/>
        </p:nvSpPr>
        <p:spPr>
          <a:xfrm>
            <a:off x="6682135" y="2400040"/>
            <a:ext cx="46226" cy="45719"/>
          </a:xfrm>
          <a:custGeom>
            <a:avLst/>
            <a:gdLst>
              <a:gd name="connsiteX0" fmla="*/ 0 w 14289"/>
              <a:gd name="connsiteY0" fmla="*/ 0 h 20208"/>
              <a:gd name="connsiteX1" fmla="*/ 14289 w 14289"/>
              <a:gd name="connsiteY1" fmla="*/ 0 h 20208"/>
              <a:gd name="connsiteX2" fmla="*/ 14289 w 14289"/>
              <a:gd name="connsiteY2" fmla="*/ 20208 h 20208"/>
              <a:gd name="connsiteX3" fmla="*/ 0 w 14289"/>
              <a:gd name="connsiteY3" fmla="*/ 0 h 20208"/>
            </a:gdLst>
            <a:ahLst/>
            <a:cxnLst>
              <a:cxn ang="0">
                <a:pos x="connsiteX0" y="connsiteY0"/>
              </a:cxn>
              <a:cxn ang="0">
                <a:pos x="connsiteX1" y="connsiteY1"/>
              </a:cxn>
              <a:cxn ang="0">
                <a:pos x="connsiteX2" y="connsiteY2"/>
              </a:cxn>
              <a:cxn ang="0">
                <a:pos x="connsiteX3" y="connsiteY3"/>
              </a:cxn>
            </a:cxnLst>
            <a:rect l="l" t="t" r="r" b="b"/>
            <a:pathLst>
              <a:path w="14289" h="20208">
                <a:moveTo>
                  <a:pt x="0" y="0"/>
                </a:moveTo>
                <a:lnTo>
                  <a:pt x="14289" y="0"/>
                </a:lnTo>
                <a:lnTo>
                  <a:pt x="14289" y="20208"/>
                </a:lnTo>
                <a:lnTo>
                  <a:pt x="0"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9" name="Freeform 113">
            <a:extLst>
              <a:ext uri="{FF2B5EF4-FFF2-40B4-BE49-F238E27FC236}">
                <a16:creationId xmlns:a16="http://schemas.microsoft.com/office/drawing/2014/main" id="{756D8410-7FDF-4E98-AAEE-8D73DEEEDFE7}"/>
              </a:ext>
            </a:extLst>
          </p:cNvPr>
          <p:cNvSpPr/>
          <p:nvPr userDrawn="1"/>
        </p:nvSpPr>
        <p:spPr>
          <a:xfrm>
            <a:off x="6624389" y="2400042"/>
            <a:ext cx="46226" cy="45719"/>
          </a:xfrm>
          <a:custGeom>
            <a:avLst/>
            <a:gdLst>
              <a:gd name="connsiteX0" fmla="*/ 14289 w 14289"/>
              <a:gd name="connsiteY0" fmla="*/ 0 h 20207"/>
              <a:gd name="connsiteX1" fmla="*/ 14289 w 14289"/>
              <a:gd name="connsiteY1" fmla="*/ 20207 h 20207"/>
              <a:gd name="connsiteX2" fmla="*/ 0 w 14289"/>
              <a:gd name="connsiteY2" fmla="*/ 20207 h 20207"/>
              <a:gd name="connsiteX3" fmla="*/ 14289 w 14289"/>
              <a:gd name="connsiteY3" fmla="*/ 0 h 20207"/>
            </a:gdLst>
            <a:ahLst/>
            <a:cxnLst>
              <a:cxn ang="0">
                <a:pos x="connsiteX0" y="connsiteY0"/>
              </a:cxn>
              <a:cxn ang="0">
                <a:pos x="connsiteX1" y="connsiteY1"/>
              </a:cxn>
              <a:cxn ang="0">
                <a:pos x="connsiteX2" y="connsiteY2"/>
              </a:cxn>
              <a:cxn ang="0">
                <a:pos x="connsiteX3" y="connsiteY3"/>
              </a:cxn>
            </a:cxnLst>
            <a:rect l="l" t="t" r="r" b="b"/>
            <a:pathLst>
              <a:path w="14289" h="20207">
                <a:moveTo>
                  <a:pt x="14289" y="0"/>
                </a:moveTo>
                <a:lnTo>
                  <a:pt x="14289" y="20207"/>
                </a:lnTo>
                <a:lnTo>
                  <a:pt x="0" y="20207"/>
                </a:lnTo>
                <a:lnTo>
                  <a:pt x="14289"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0" name="TextBox 271">
            <a:extLst>
              <a:ext uri="{FF2B5EF4-FFF2-40B4-BE49-F238E27FC236}">
                <a16:creationId xmlns:a16="http://schemas.microsoft.com/office/drawing/2014/main" id="{D011F8D0-B92B-45FA-8045-5A576BC9C13C}"/>
              </a:ext>
            </a:extLst>
          </p:cNvPr>
          <p:cNvSpPr txBox="1"/>
          <p:nvPr userDrawn="1"/>
        </p:nvSpPr>
        <p:spPr>
          <a:xfrm>
            <a:off x="6096001" y="2645542"/>
            <a:ext cx="5188971" cy="296234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30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Product </a:t>
            </a:r>
            <a:r>
              <a:rPr lang="en-US" sz="1600" b="1" u="sng">
                <a:solidFill>
                  <a:prstClr val="black"/>
                </a:solidFill>
                <a:latin typeface="+mn-lt"/>
                <a:ea typeface="Roboto" panose="02000000000000000000" pitchFamily="2" charset="0"/>
              </a:rPr>
              <a:t>Discovery </a:t>
            </a: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Deliverables </a:t>
            </a: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Product Vision</a:t>
            </a:r>
            <a:r>
              <a:rPr lang="en-US" sz="1400">
                <a:latin typeface="+mn-lt"/>
                <a:ea typeface="Times New Roman" panose="02020603050405020304" pitchFamily="18" charset="0"/>
                <a:cs typeface="Arial" panose="020B0604020202020204" pitchFamily="34" charset="0"/>
              </a:rPr>
              <a:t>​</a:t>
            </a:r>
            <a:endParaRPr lang="en-US" sz="1800">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Objectives and Key Results</a:t>
            </a:r>
            <a:r>
              <a:rPr lang="en-US" sz="1400">
                <a:latin typeface="+mn-lt"/>
                <a:ea typeface="Times New Roman" panose="02020603050405020304" pitchFamily="18" charset="0"/>
                <a:cs typeface="Arial" panose="020B0604020202020204" pitchFamily="34" charset="0"/>
              </a:rPr>
              <a:t>​</a:t>
            </a:r>
            <a:endParaRPr lang="en-US" sz="1800">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Feature Map</a:t>
            </a:r>
            <a:r>
              <a:rPr lang="en-US" sz="1400">
                <a:latin typeface="+mn-lt"/>
                <a:ea typeface="Times New Roman" panose="02020603050405020304" pitchFamily="18" charset="0"/>
                <a:cs typeface="Arial" panose="020B0604020202020204" pitchFamily="34" charset="0"/>
              </a:rPr>
              <a:t>​</a:t>
            </a:r>
            <a:endParaRPr lang="en-US" sz="1800">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Use Case Model</a:t>
            </a:r>
            <a:r>
              <a:rPr lang="en-US" sz="1400">
                <a:latin typeface="+mn-lt"/>
                <a:ea typeface="Times New Roman" panose="02020603050405020304" pitchFamily="18" charset="0"/>
                <a:cs typeface="Arial" panose="020B0604020202020204" pitchFamily="34" charset="0"/>
              </a:rPr>
              <a:t>​</a:t>
            </a:r>
            <a:endParaRPr lang="en-US" sz="1800">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Roadmap/Release/Iteration Schedule</a:t>
            </a:r>
            <a:r>
              <a:rPr lang="en-US" sz="1400">
                <a:latin typeface="+mn-lt"/>
                <a:ea typeface="Times New Roman" panose="02020603050405020304" pitchFamily="18" charset="0"/>
                <a:cs typeface="Arial" panose="020B0604020202020204" pitchFamily="34" charset="0"/>
              </a:rPr>
              <a:t>​</a:t>
            </a:r>
            <a:endParaRPr lang="en-US" sz="1800">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System interaction Diagram</a:t>
            </a:r>
            <a:r>
              <a:rPr lang="en-US" sz="1400">
                <a:latin typeface="+mn-lt"/>
                <a:ea typeface="Times New Roman" panose="02020603050405020304" pitchFamily="18" charset="0"/>
                <a:cs typeface="Arial" panose="020B0604020202020204" pitchFamily="34" charset="0"/>
              </a:rPr>
              <a:t>​</a:t>
            </a:r>
            <a:endParaRPr lang="en-US" sz="1800">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Component Diagram</a:t>
            </a:r>
            <a:r>
              <a:rPr lang="en-US" sz="1400">
                <a:latin typeface="+mn-lt"/>
                <a:ea typeface="Times New Roman" panose="02020603050405020304" pitchFamily="18" charset="0"/>
                <a:cs typeface="Arial" panose="020B0604020202020204" pitchFamily="34" charset="0"/>
              </a:rPr>
              <a:t>​</a:t>
            </a:r>
            <a:endParaRPr lang="en-US" sz="1800">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Highest priority functions broken out into stories</a:t>
            </a:r>
            <a:r>
              <a:rPr lang="en-US" sz="1400">
                <a:latin typeface="+mn-lt"/>
                <a:ea typeface="Times New Roman" panose="02020603050405020304" pitchFamily="18" charset="0"/>
                <a:cs typeface="Arial" panose="020B0604020202020204" pitchFamily="34" charset="0"/>
              </a:rPr>
              <a:t>​</a:t>
            </a:r>
            <a:endParaRPr lang="en-US" sz="1800">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Highest priority stories written with well-defined acceptance criteria</a:t>
            </a:r>
            <a:r>
              <a:rPr lang="en-US" sz="1400">
                <a:latin typeface="+mn-lt"/>
                <a:ea typeface="Times New Roman" panose="02020603050405020304" pitchFamily="18" charset="0"/>
                <a:cs typeface="Arial" panose="020B0604020202020204" pitchFamily="34" charset="0"/>
              </a:rPr>
              <a:t>​</a:t>
            </a:r>
            <a:endParaRPr lang="en-US" sz="1800">
              <a:latin typeface="+mn-lt"/>
              <a:ea typeface="Calibri" panose="020F0502020204030204" pitchFamily="34" charset="0"/>
              <a:cs typeface="Times New Roman" panose="02020603050405020304" pitchFamily="18" charset="0"/>
            </a:endParaRPr>
          </a:p>
          <a:p>
            <a:pPr fontAlgn="base"/>
            <a:r>
              <a:rPr lang="en-US" sz="1200">
                <a:latin typeface="+mn-lt"/>
                <a:ea typeface="Times New Roman" panose="02020603050405020304" pitchFamily="18" charset="0"/>
              </a:rPr>
              <a:t> </a:t>
            </a:r>
            <a:endParaRPr lang="en-US" sz="2000">
              <a:latin typeface="+mn-lt"/>
              <a:ea typeface="Times New Roman" panose="02020603050405020304" pitchFamily="18" charset="0"/>
            </a:endParaRPr>
          </a:p>
          <a:p>
            <a:pPr marL="285664" marR="0" lvl="0" indent="-285664" algn="l" defTabSz="914126"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a:ln>
                <a:noFill/>
              </a:ln>
              <a:solidFill>
                <a:prstClr val="black"/>
              </a:solidFill>
              <a:effectLst/>
              <a:uLnTx/>
              <a:uFillTx/>
              <a:latin typeface="+mn-lt"/>
              <a:ea typeface="Roboto" panose="02000000000000000000" pitchFamily="2" charset="0"/>
              <a:cs typeface="+mn-cs"/>
            </a:endParaRPr>
          </a:p>
        </p:txBody>
      </p:sp>
      <p:sp>
        <p:nvSpPr>
          <p:cNvPr id="12" name="Pentagon 114">
            <a:extLst>
              <a:ext uri="{FF2B5EF4-FFF2-40B4-BE49-F238E27FC236}">
                <a16:creationId xmlns:a16="http://schemas.microsoft.com/office/drawing/2014/main" id="{6777B12B-9861-49E0-955C-7569CD8935F1}"/>
              </a:ext>
            </a:extLst>
          </p:cNvPr>
          <p:cNvSpPr/>
          <p:nvPr userDrawn="1"/>
        </p:nvSpPr>
        <p:spPr>
          <a:xfrm>
            <a:off x="5678275" y="1026668"/>
            <a:ext cx="1963406" cy="1257043"/>
          </a:xfrm>
          <a:prstGeom prst="homePlate">
            <a:avLst>
              <a:gd name="adj" fmla="val 37500"/>
            </a:avLst>
          </a:prstGeom>
          <a:solidFill>
            <a:srgbClr val="38567B"/>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1: </a:t>
            </a: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Product Discovery</a:t>
            </a:r>
          </a:p>
          <a:p>
            <a:pPr marL="0" marR="0" lvl="0" indent="0" algn="ctr" defTabSz="914126" rtl="0" eaLnBrk="1" fontAlgn="auto" latinLnBrk="0" hangingPunct="1">
              <a:lnSpc>
                <a:spcPct val="100000"/>
              </a:lnSpc>
              <a:spcBef>
                <a:spcPts val="0"/>
              </a:spcBef>
              <a:spcAft>
                <a:spcPts val="0"/>
              </a:spcAft>
              <a:buClrTx/>
              <a:buSzTx/>
              <a:buFontTx/>
              <a:buNone/>
              <a:tabLst/>
              <a:defRPr/>
            </a:pPr>
            <a:r>
              <a:rPr lang="en-US" sz="1200">
                <a:solidFill>
                  <a:prstClr val="white"/>
                </a:solidFill>
                <a:latin typeface="+mn-lt"/>
                <a:ea typeface="Roboto" panose="02000000000000000000" pitchFamily="2" charset="0"/>
              </a:rPr>
              <a:t>(4 weeks)</a:t>
            </a:r>
            <a:endParaRPr kumimoji="0" lang="en-US" sz="12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3" name="Notched Right Arrow 115">
            <a:extLst>
              <a:ext uri="{FF2B5EF4-FFF2-40B4-BE49-F238E27FC236}">
                <a16:creationId xmlns:a16="http://schemas.microsoft.com/office/drawing/2014/main" id="{90B81786-15DD-4A69-9ECA-A5C39EE824B5}"/>
              </a:ext>
            </a:extLst>
          </p:cNvPr>
          <p:cNvSpPr/>
          <p:nvPr userDrawn="1"/>
        </p:nvSpPr>
        <p:spPr>
          <a:xfrm>
            <a:off x="7211895" y="1026666"/>
            <a:ext cx="4658735" cy="1257042"/>
          </a:xfrm>
          <a:prstGeom prst="notchedRightArrow">
            <a:avLst>
              <a:gd name="adj1" fmla="val 100000"/>
              <a:gd name="adj2" fmla="val 37055"/>
            </a:avLst>
          </a:prstGeom>
          <a:solidFill>
            <a:srgbClr val="699BC5"/>
          </a:solidFill>
          <a:ln/>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2:</a:t>
            </a:r>
            <a:endParaRPr lang="en-US" sz="1600">
              <a:solidFill>
                <a:prstClr val="white"/>
              </a:solidFill>
              <a:latin typeface="+mn-lt"/>
              <a:ea typeface="Roboto" panose="02000000000000000000" pitchFamily="2"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Execution of Feature Roadmap</a:t>
            </a:r>
          </a:p>
        </p:txBody>
      </p:sp>
      <p:sp>
        <p:nvSpPr>
          <p:cNvPr id="14" name="TextBox 13">
            <a:extLst>
              <a:ext uri="{FF2B5EF4-FFF2-40B4-BE49-F238E27FC236}">
                <a16:creationId xmlns:a16="http://schemas.microsoft.com/office/drawing/2014/main" id="{73F9E51A-1CE6-474C-B4A1-631883D5DBC4}"/>
              </a:ext>
            </a:extLst>
          </p:cNvPr>
          <p:cNvSpPr txBox="1"/>
          <p:nvPr userDrawn="1"/>
        </p:nvSpPr>
        <p:spPr>
          <a:xfrm>
            <a:off x="391636" y="3116411"/>
            <a:ext cx="5007138" cy="1169551"/>
          </a:xfrm>
          <a:prstGeom prst="rect">
            <a:avLst/>
          </a:prstGeom>
          <a:noFill/>
        </p:spPr>
        <p:txBody>
          <a:bodyPr wrap="square" lIns="91416" tIns="45708" rIns="91416" bIns="45708" rtlCol="0" anchor="t">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lang="en-US" sz="1600" b="1">
              <a:latin typeface="+mn-lt"/>
              <a:ea typeface="Roboto" panose="02000000000000000000" pitchFamily="2" charset="0"/>
              <a:cs typeface="Roboto Light" panose="02000000000000000000"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800" b="1" u="sng">
                <a:latin typeface="+mn-lt"/>
                <a:ea typeface="Roboto"/>
                <a:cs typeface="Roboto Light" panose="02000000000000000000" pitchFamily="2" charset="0"/>
              </a:rPr>
              <a:t>Product Discovery </a:t>
            </a:r>
            <a:r>
              <a:rPr lang="en-US" sz="1800">
                <a:latin typeface="+mn-lt"/>
                <a:ea typeface="Roboto"/>
                <a:cs typeface="Roboto Light" panose="02000000000000000000" pitchFamily="2" charset="0"/>
              </a:rPr>
              <a:t>= </a:t>
            </a:r>
          </a:p>
          <a:p>
            <a:pPr fontAlgn="base"/>
            <a:endParaRPr lang="en-US" sz="1800">
              <a:latin typeface="+mn-lt"/>
            </a:endParaRPr>
          </a:p>
          <a:p>
            <a:pPr fontAlgn="base"/>
            <a:r>
              <a:rPr lang="en-US" sz="1800" b="1" u="sng">
                <a:latin typeface="+mn-lt"/>
              </a:rPr>
              <a:t>Execution</a:t>
            </a:r>
            <a:r>
              <a:rPr lang="en-US" sz="1800" b="1">
                <a:latin typeface="+mn-lt"/>
              </a:rPr>
              <a:t> </a:t>
            </a:r>
            <a:endParaRPr lang="en-US" sz="1800">
              <a:latin typeface="+mn-lt"/>
              <a:cs typeface="Calibri Light"/>
            </a:endParaRPr>
          </a:p>
        </p:txBody>
      </p:sp>
      <p:sp>
        <p:nvSpPr>
          <p:cNvPr id="15" name="Rounded Rectangle 34">
            <a:extLst>
              <a:ext uri="{FF2B5EF4-FFF2-40B4-BE49-F238E27FC236}">
                <a16:creationId xmlns:a16="http://schemas.microsoft.com/office/drawing/2014/main" id="{F77690DB-0E66-4B87-85D0-487EB26BF74D}"/>
              </a:ext>
            </a:extLst>
          </p:cNvPr>
          <p:cNvSpPr/>
          <p:nvPr userDrawn="1"/>
        </p:nvSpPr>
        <p:spPr>
          <a:xfrm>
            <a:off x="372479" y="1024246"/>
            <a:ext cx="4739789" cy="2039143"/>
          </a:xfrm>
          <a:prstGeom prst="roundRect">
            <a:avLst/>
          </a:prstGeom>
          <a:solidFill>
            <a:srgbClr val="38567B"/>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latin typeface="+mn-lt"/>
            </a:endParaRPr>
          </a:p>
        </p:txBody>
      </p:sp>
      <p:sp>
        <p:nvSpPr>
          <p:cNvPr id="16" name="TextBox 15">
            <a:extLst>
              <a:ext uri="{FF2B5EF4-FFF2-40B4-BE49-F238E27FC236}">
                <a16:creationId xmlns:a16="http://schemas.microsoft.com/office/drawing/2014/main" id="{CDF2838B-F043-41DC-AFC0-92EAAC9AE3C5}"/>
              </a:ext>
            </a:extLst>
          </p:cNvPr>
          <p:cNvSpPr txBox="1"/>
          <p:nvPr userDrawn="1"/>
        </p:nvSpPr>
        <p:spPr>
          <a:xfrm>
            <a:off x="660259" y="1309063"/>
            <a:ext cx="4164227" cy="1754326"/>
          </a:xfrm>
          <a:prstGeom prst="rect">
            <a:avLst/>
          </a:prstGeom>
          <a:noFill/>
        </p:spPr>
        <p:txBody>
          <a:bodyPr wrap="square" rtlCol="0">
            <a:spAutoFit/>
          </a:bodyPr>
          <a:lstStyle/>
          <a:p>
            <a:r>
              <a:rPr lang="en-US" sz="1800">
                <a:solidFill>
                  <a:schemeClr val="bg1"/>
                </a:solidFill>
                <a:latin typeface="+mn-lt"/>
              </a:rPr>
              <a:t>We recommend starting with Product Discovery to lower development uncertainty, which will increase estimate accuracy and improve your odds of a successful product launch. </a:t>
            </a:r>
          </a:p>
          <a:p>
            <a:endParaRPr lang="en-US" sz="1800">
              <a:latin typeface="+mn-lt"/>
            </a:endParaRPr>
          </a:p>
        </p:txBody>
      </p:sp>
      <p:sp>
        <p:nvSpPr>
          <p:cNvPr id="20" name="Text Placeholder 19">
            <a:extLst>
              <a:ext uri="{FF2B5EF4-FFF2-40B4-BE49-F238E27FC236}">
                <a16:creationId xmlns:a16="http://schemas.microsoft.com/office/drawing/2014/main" id="{BEF134D9-181F-42DD-BFC5-8C32736DC8A1}"/>
              </a:ext>
            </a:extLst>
          </p:cNvPr>
          <p:cNvSpPr>
            <a:spLocks noGrp="1"/>
          </p:cNvSpPr>
          <p:nvPr>
            <p:ph type="body" sz="quarter" idx="10" hasCustomPrompt="1"/>
          </p:nvPr>
        </p:nvSpPr>
        <p:spPr>
          <a:xfrm>
            <a:off x="2491424" y="3392689"/>
            <a:ext cx="1127125" cy="365125"/>
          </a:xfrm>
        </p:spPr>
        <p:txBody>
          <a:bodyPr>
            <a:noAutofit/>
          </a:bodyPr>
          <a:lstStyle>
            <a:lvl1pPr marL="0" indent="0">
              <a:buNone/>
              <a:defRPr sz="1800"/>
            </a:lvl1pPr>
          </a:lstStyle>
          <a:p>
            <a:pPr lvl="0"/>
            <a:r>
              <a:rPr lang="en-US"/>
              <a:t>X weeks</a:t>
            </a:r>
          </a:p>
        </p:txBody>
      </p:sp>
      <p:sp>
        <p:nvSpPr>
          <p:cNvPr id="21" name="Text Placeholder 19">
            <a:extLst>
              <a:ext uri="{FF2B5EF4-FFF2-40B4-BE49-F238E27FC236}">
                <a16:creationId xmlns:a16="http://schemas.microsoft.com/office/drawing/2014/main" id="{EC65373F-7E18-4BF5-B516-B870EFB7E516}"/>
              </a:ext>
            </a:extLst>
          </p:cNvPr>
          <p:cNvSpPr>
            <a:spLocks noGrp="1"/>
          </p:cNvSpPr>
          <p:nvPr>
            <p:ph type="body" sz="quarter" idx="11" hasCustomPrompt="1"/>
          </p:nvPr>
        </p:nvSpPr>
        <p:spPr>
          <a:xfrm>
            <a:off x="1423683" y="3943708"/>
            <a:ext cx="2646177" cy="365125"/>
          </a:xfrm>
        </p:spPr>
        <p:txBody>
          <a:bodyPr>
            <a:noAutofit/>
          </a:bodyPr>
          <a:lstStyle>
            <a:lvl1pPr marL="0" indent="0">
              <a:buNone/>
              <a:defRPr sz="1800"/>
            </a:lvl1pPr>
          </a:lstStyle>
          <a:p>
            <a:pPr lvl="0"/>
            <a:r>
              <a:rPr lang="en-US"/>
              <a:t>(XX-pt. Feature Team):</a:t>
            </a:r>
          </a:p>
        </p:txBody>
      </p:sp>
      <p:sp>
        <p:nvSpPr>
          <p:cNvPr id="22" name="Text Placeholder 19">
            <a:extLst>
              <a:ext uri="{FF2B5EF4-FFF2-40B4-BE49-F238E27FC236}">
                <a16:creationId xmlns:a16="http://schemas.microsoft.com/office/drawing/2014/main" id="{AEB15D7A-AA0B-440C-A8B5-34F5507EE2F8}"/>
              </a:ext>
            </a:extLst>
          </p:cNvPr>
          <p:cNvSpPr>
            <a:spLocks noGrp="1"/>
          </p:cNvSpPr>
          <p:nvPr>
            <p:ph type="body" sz="quarter" idx="12" hasCustomPrompt="1"/>
          </p:nvPr>
        </p:nvSpPr>
        <p:spPr>
          <a:xfrm>
            <a:off x="448080" y="4545628"/>
            <a:ext cx="1196621" cy="365125"/>
          </a:xfrm>
        </p:spPr>
        <p:txBody>
          <a:bodyPr>
            <a:noAutofit/>
          </a:bodyPr>
          <a:lstStyle>
            <a:lvl1pPr marL="0" indent="0">
              <a:buNone/>
              <a:defRPr sz="1800"/>
            </a:lvl1pPr>
          </a:lstStyle>
          <a:p>
            <a:pPr lvl="0"/>
            <a:r>
              <a:rPr lang="en-US" b="1">
                <a:latin typeface="+mn-lt"/>
              </a:rPr>
              <a:t>XXX pts.</a:t>
            </a:r>
            <a:endParaRPr lang="en-US"/>
          </a:p>
        </p:txBody>
      </p:sp>
      <p:sp>
        <p:nvSpPr>
          <p:cNvPr id="23" name="Text Placeholder 19">
            <a:extLst>
              <a:ext uri="{FF2B5EF4-FFF2-40B4-BE49-F238E27FC236}">
                <a16:creationId xmlns:a16="http://schemas.microsoft.com/office/drawing/2014/main" id="{3B8C1DEE-38C1-4288-9C3F-89A7FCD44200}"/>
              </a:ext>
            </a:extLst>
          </p:cNvPr>
          <p:cNvSpPr>
            <a:spLocks noGrp="1"/>
          </p:cNvSpPr>
          <p:nvPr>
            <p:ph type="body" sz="quarter" idx="13" hasCustomPrompt="1"/>
          </p:nvPr>
        </p:nvSpPr>
        <p:spPr>
          <a:xfrm>
            <a:off x="442489" y="4907938"/>
            <a:ext cx="4835567" cy="365125"/>
          </a:xfrm>
        </p:spPr>
        <p:txBody>
          <a:bodyPr>
            <a:noAutofit/>
          </a:bodyPr>
          <a:lstStyle>
            <a:lvl1pPr marL="0" indent="0">
              <a:buNone/>
              <a:defRPr sz="1400"/>
            </a:lvl1pPr>
          </a:lstStyle>
          <a:p>
            <a:pPr lvl="0"/>
            <a:r>
              <a:rPr lang="en-US">
                <a:latin typeface="+mn-lt"/>
              </a:rPr>
              <a:t>(current estimate): (12) 2-week long iterations = 24 weeks</a:t>
            </a:r>
            <a:endParaRPr lang="en-US"/>
          </a:p>
        </p:txBody>
      </p:sp>
      <p:sp>
        <p:nvSpPr>
          <p:cNvPr id="24" name="Text Placeholder 19">
            <a:extLst>
              <a:ext uri="{FF2B5EF4-FFF2-40B4-BE49-F238E27FC236}">
                <a16:creationId xmlns:a16="http://schemas.microsoft.com/office/drawing/2014/main" id="{DBED40E7-0CFE-4F41-84D5-018EBF6202A3}"/>
              </a:ext>
            </a:extLst>
          </p:cNvPr>
          <p:cNvSpPr>
            <a:spLocks noGrp="1"/>
          </p:cNvSpPr>
          <p:nvPr>
            <p:ph type="body" sz="quarter" idx="14" hasCustomPrompt="1"/>
          </p:nvPr>
        </p:nvSpPr>
        <p:spPr>
          <a:xfrm>
            <a:off x="442490" y="5282862"/>
            <a:ext cx="4835566" cy="365125"/>
          </a:xfrm>
        </p:spPr>
        <p:txBody>
          <a:bodyPr>
            <a:noAutofit/>
          </a:bodyPr>
          <a:lstStyle>
            <a:lvl1pPr marL="0" indent="0">
              <a:buNone/>
              <a:defRPr sz="1600"/>
            </a:lvl1pPr>
          </a:lstStyle>
          <a:p>
            <a:pPr marL="285664" marR="0" lvl="0" indent="-285664" algn="l" defTabSz="914126"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prstClr val="black"/>
                </a:solidFill>
                <a:effectLst/>
                <a:uLnTx/>
                <a:uFillTx/>
                <a:latin typeface="Source Sans Pro"/>
                <a:ea typeface="+mn-ea"/>
                <a:cs typeface="+mn-cs"/>
              </a:rPr>
              <a:t>120 pts</a:t>
            </a:r>
            <a:r>
              <a:rPr kumimoji="0" lang="en-US" sz="1400" b="1" i="1" u="none" strike="noStrike" kern="1200" cap="none" spc="0" normalizeH="0" baseline="0" noProof="0">
                <a:ln>
                  <a:noFill/>
                </a:ln>
                <a:solidFill>
                  <a:prstClr val="black"/>
                </a:solidFill>
                <a:effectLst/>
                <a:uLnTx/>
                <a:uFillTx/>
                <a:latin typeface="Source Sans Pro"/>
                <a:ea typeface="+mn-ea"/>
                <a:cs typeface="+mn-cs"/>
              </a:rPr>
              <a:t>.</a:t>
            </a:r>
            <a:r>
              <a:rPr kumimoji="0" lang="en-US" sz="1400" b="0" i="1" u="none" strike="noStrike" kern="1200" cap="none" spc="0" normalizeH="0" baseline="0" noProof="0">
                <a:ln>
                  <a:noFill/>
                </a:ln>
                <a:solidFill>
                  <a:prstClr val="black"/>
                </a:solidFill>
                <a:effectLst/>
                <a:uLnTx/>
                <a:uFillTx/>
                <a:latin typeface="Source Sans Pro"/>
                <a:ea typeface="+mn-ea"/>
                <a:cs typeface="+mn-cs"/>
              </a:rPr>
              <a:t> = (6) 2-week long iterations = 12 weeks</a:t>
            </a:r>
            <a:endParaRPr kumimoji="0" lang="en-US" sz="1400" b="0" i="1" u="none" strike="noStrike" kern="1200" cap="none" spc="0" normalizeH="0" baseline="0" noProof="0">
              <a:ln>
                <a:noFill/>
              </a:ln>
              <a:solidFill>
                <a:prstClr val="black"/>
              </a:solidFill>
              <a:effectLst/>
              <a:uLnTx/>
              <a:uFillTx/>
              <a:latin typeface="Source Sans Pro"/>
              <a:ea typeface="+mn-ea"/>
              <a:cs typeface="Calibri Light" panose="020F0302020204030204"/>
            </a:endParaRPr>
          </a:p>
        </p:txBody>
      </p:sp>
      <p:sp>
        <p:nvSpPr>
          <p:cNvPr id="25" name="Text Placeholder 19">
            <a:extLst>
              <a:ext uri="{FF2B5EF4-FFF2-40B4-BE49-F238E27FC236}">
                <a16:creationId xmlns:a16="http://schemas.microsoft.com/office/drawing/2014/main" id="{478D87ED-CA21-40DA-B5DC-DA19D517E783}"/>
              </a:ext>
            </a:extLst>
          </p:cNvPr>
          <p:cNvSpPr>
            <a:spLocks noGrp="1"/>
          </p:cNvSpPr>
          <p:nvPr>
            <p:ph type="body" sz="quarter" idx="15" hasCustomPrompt="1"/>
          </p:nvPr>
        </p:nvSpPr>
        <p:spPr>
          <a:xfrm>
            <a:off x="442490" y="5646653"/>
            <a:ext cx="4835566" cy="365125"/>
          </a:xfrm>
        </p:spPr>
        <p:txBody>
          <a:bodyPr>
            <a:noAutofit/>
          </a:bodyPr>
          <a:lstStyle>
            <a:lvl1pPr marL="285664" indent="-285664" fontAlgn="base">
              <a:buFont typeface="Arial"/>
              <a:buChar char="•"/>
              <a:defRPr sz="1600"/>
            </a:lvl1pPr>
          </a:lstStyle>
          <a:p>
            <a:pPr marL="285664" indent="-285664" fontAlgn="base">
              <a:buFont typeface="Arial"/>
              <a:buChar char="•"/>
            </a:pPr>
            <a:r>
              <a:rPr lang="en-US" sz="1400" i="1">
                <a:latin typeface="+mn-lt"/>
              </a:rPr>
              <a:t>360 pts</a:t>
            </a:r>
            <a:r>
              <a:rPr lang="en-US" sz="1400" b="1" i="1">
                <a:latin typeface="+mn-lt"/>
              </a:rPr>
              <a:t>.</a:t>
            </a:r>
            <a:r>
              <a:rPr lang="en-US" sz="1400" i="1">
                <a:latin typeface="+mn-lt"/>
              </a:rPr>
              <a:t> = (18) 2-week long iterations = 36 weeks</a:t>
            </a:r>
            <a:endParaRPr lang="en-US" sz="1400" i="1">
              <a:latin typeface="+mn-lt"/>
              <a:cs typeface="Calibri Light" panose="020F0302020204030204"/>
            </a:endParaRPr>
          </a:p>
        </p:txBody>
      </p:sp>
      <p:sp>
        <p:nvSpPr>
          <p:cNvPr id="26" name="Title Placeholder 1">
            <a:extLst>
              <a:ext uri="{FF2B5EF4-FFF2-40B4-BE49-F238E27FC236}">
                <a16:creationId xmlns:a16="http://schemas.microsoft.com/office/drawing/2014/main" id="{3A721A97-2DAB-443D-837F-C45463C5E39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38567B"/>
                </a:solidFill>
                <a:latin typeface="+mj-lt"/>
              </a:defRPr>
            </a:lvl1pPr>
          </a:lstStyle>
          <a:p>
            <a:r>
              <a:rPr lang="en-US"/>
              <a:t>Engagement Timeline</a:t>
            </a:r>
          </a:p>
        </p:txBody>
      </p:sp>
    </p:spTree>
    <p:extLst>
      <p:ext uri="{BB962C8B-B14F-4D97-AF65-F5344CB8AC3E}">
        <p14:creationId xmlns:p14="http://schemas.microsoft.com/office/powerpoint/2010/main" val="3030292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KS Sales-Co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56BFC-81C8-4D0A-B698-3AFC415E2F73}"/>
              </a:ext>
            </a:extLst>
          </p:cNvPr>
          <p:cNvPicPr>
            <a:picLocks noChangeAspect="1"/>
          </p:cNvPicPr>
          <p:nvPr userDrawn="1"/>
        </p:nvPicPr>
        <p:blipFill>
          <a:blip r:embed="rId2"/>
          <a:stretch>
            <a:fillRect/>
          </a:stretch>
        </p:blipFill>
        <p:spPr>
          <a:xfrm>
            <a:off x="6350" y="0"/>
            <a:ext cx="12192000" cy="6858000"/>
          </a:xfrm>
          <a:prstGeom prst="rect">
            <a:avLst/>
          </a:prstGeom>
        </p:spPr>
      </p:pic>
      <p:sp>
        <p:nvSpPr>
          <p:cNvPr id="6" name="TextBox 5">
            <a:extLst>
              <a:ext uri="{FF2B5EF4-FFF2-40B4-BE49-F238E27FC236}">
                <a16:creationId xmlns:a16="http://schemas.microsoft.com/office/drawing/2014/main" id="{47413117-65AF-4217-B674-DFB8574C5746}"/>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a:t>
            </a:r>
            <a:r>
              <a:rPr kumimoji="0" lang="en-US" sz="900" b="0" i="0" u="none" strike="noStrike" kern="1200" cap="none" spc="0" normalizeH="0" baseline="0" noProof="0" err="1">
                <a:ln>
                  <a:noFill/>
                </a:ln>
                <a:solidFill>
                  <a:schemeClr val="tx1">
                    <a:lumMod val="50000"/>
                    <a:lumOff val="50000"/>
                  </a:schemeClr>
                </a:solidFill>
                <a:effectLst/>
                <a:uLnTx/>
                <a:uFillTx/>
                <a:latin typeface="Source Sans Pro Light" panose="020B0403030403020204" pitchFamily="34" charset="0"/>
                <a:ea typeface="+mn-ea"/>
                <a:cs typeface="Roboto Light"/>
              </a:rPr>
              <a:t>Kingsmen</a:t>
            </a: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Software 2021</a:t>
            </a:r>
          </a:p>
        </p:txBody>
      </p:sp>
      <p:sp>
        <p:nvSpPr>
          <p:cNvPr id="7" name="TextBox 6">
            <a:extLst>
              <a:ext uri="{FF2B5EF4-FFF2-40B4-BE49-F238E27FC236}">
                <a16:creationId xmlns:a16="http://schemas.microsoft.com/office/drawing/2014/main" id="{8B4032E1-4127-4358-A5E6-BC36C6F87776}"/>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Rounded Rectangle 55">
            <a:extLst>
              <a:ext uri="{FF2B5EF4-FFF2-40B4-BE49-F238E27FC236}">
                <a16:creationId xmlns:a16="http://schemas.microsoft.com/office/drawing/2014/main" id="{BF52D033-2F1E-4676-B2C9-2A4E5B59C384}"/>
              </a:ext>
            </a:extLst>
          </p:cNvPr>
          <p:cNvSpPr/>
          <p:nvPr userDrawn="1"/>
        </p:nvSpPr>
        <p:spPr>
          <a:xfrm>
            <a:off x="360050" y="1373997"/>
            <a:ext cx="5580150" cy="2555768"/>
          </a:xfrm>
          <a:prstGeom prst="roundRect">
            <a:avLst>
              <a:gd name="adj" fmla="val 4079"/>
            </a:avLst>
          </a:prstGeom>
          <a:solidFill>
            <a:srgbClr val="38567B"/>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Rounded Rectangle 47">
            <a:extLst>
              <a:ext uri="{FF2B5EF4-FFF2-40B4-BE49-F238E27FC236}">
                <a16:creationId xmlns:a16="http://schemas.microsoft.com/office/drawing/2014/main" id="{85A2D6EF-606B-4057-995B-E1AAC2FAE180}"/>
              </a:ext>
            </a:extLst>
          </p:cNvPr>
          <p:cNvSpPr/>
          <p:nvPr userDrawn="1"/>
        </p:nvSpPr>
        <p:spPr>
          <a:xfrm>
            <a:off x="360051" y="1964927"/>
            <a:ext cx="5591159" cy="3684592"/>
          </a:xfrm>
          <a:prstGeom prst="roundRect">
            <a:avLst>
              <a:gd name="adj" fmla="val 1634"/>
            </a:avLst>
          </a:prstGeom>
          <a:solidFill>
            <a:schemeClr val="bg1"/>
          </a:solidFill>
          <a:ln w="28575">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sp>
        <p:nvSpPr>
          <p:cNvPr id="10" name="TextBox 9">
            <a:extLst>
              <a:ext uri="{FF2B5EF4-FFF2-40B4-BE49-F238E27FC236}">
                <a16:creationId xmlns:a16="http://schemas.microsoft.com/office/drawing/2014/main" id="{5785EC46-390F-4521-BDAD-C0311A37C96F}"/>
              </a:ext>
            </a:extLst>
          </p:cNvPr>
          <p:cNvSpPr txBox="1"/>
          <p:nvPr userDrawn="1"/>
        </p:nvSpPr>
        <p:spPr>
          <a:xfrm>
            <a:off x="951852" y="1407220"/>
            <a:ext cx="4407555" cy="369332"/>
          </a:xfrm>
          <a:prstGeom prst="rect">
            <a:avLst/>
          </a:prstGeom>
          <a:solidFill>
            <a:srgbClr val="38567B"/>
          </a:solid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n-lt"/>
                <a:ea typeface="+mn-ea"/>
                <a:cs typeface="+mn-cs"/>
              </a:rPr>
              <a:t>Cost</a:t>
            </a:r>
          </a:p>
        </p:txBody>
      </p:sp>
      <p:sp>
        <p:nvSpPr>
          <p:cNvPr id="11" name="Rectangle 10">
            <a:extLst>
              <a:ext uri="{FF2B5EF4-FFF2-40B4-BE49-F238E27FC236}">
                <a16:creationId xmlns:a16="http://schemas.microsoft.com/office/drawing/2014/main" id="{18AD2B2A-B3A0-4F29-B47A-718160B4D6FD}"/>
              </a:ext>
            </a:extLst>
          </p:cNvPr>
          <p:cNvSpPr/>
          <p:nvPr userDrawn="1"/>
        </p:nvSpPr>
        <p:spPr>
          <a:xfrm>
            <a:off x="365894" y="3212264"/>
            <a:ext cx="5556513" cy="541515"/>
          </a:xfrm>
          <a:prstGeom prst="rect">
            <a:avLst/>
          </a:prstGeom>
          <a:solidFill>
            <a:srgbClr val="3856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Rectangle 11">
            <a:extLst>
              <a:ext uri="{FF2B5EF4-FFF2-40B4-BE49-F238E27FC236}">
                <a16:creationId xmlns:a16="http://schemas.microsoft.com/office/drawing/2014/main" id="{B9D38D42-4A8D-4C0D-B3F3-D804C628E823}"/>
              </a:ext>
            </a:extLst>
          </p:cNvPr>
          <p:cNvSpPr/>
          <p:nvPr userDrawn="1"/>
        </p:nvSpPr>
        <p:spPr>
          <a:xfrm>
            <a:off x="496857" y="3237982"/>
            <a:ext cx="5304027" cy="461665"/>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mn-ea"/>
                <a:cs typeface="+mn-cs"/>
              </a:rPr>
              <a:t>Product Discovery $50,000</a:t>
            </a:r>
          </a:p>
        </p:txBody>
      </p:sp>
      <p:sp>
        <p:nvSpPr>
          <p:cNvPr id="13" name="Rounded Rectangle 47">
            <a:extLst>
              <a:ext uri="{FF2B5EF4-FFF2-40B4-BE49-F238E27FC236}">
                <a16:creationId xmlns:a16="http://schemas.microsoft.com/office/drawing/2014/main" id="{906C58C7-6AC9-46CF-8573-CB6BC2CDE0B0}"/>
              </a:ext>
            </a:extLst>
          </p:cNvPr>
          <p:cNvSpPr/>
          <p:nvPr userDrawn="1"/>
        </p:nvSpPr>
        <p:spPr>
          <a:xfrm>
            <a:off x="360051" y="1948210"/>
            <a:ext cx="5591159" cy="3675436"/>
          </a:xfrm>
          <a:prstGeom prst="roundRect">
            <a:avLst>
              <a:gd name="adj" fmla="val 1634"/>
            </a:avLst>
          </a:prstGeom>
          <a:noFill/>
          <a:ln w="28575">
            <a:solidFill>
              <a:srgbClr val="3856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graphicFrame>
        <p:nvGraphicFramePr>
          <p:cNvPr id="14" name="Table 13">
            <a:extLst>
              <a:ext uri="{FF2B5EF4-FFF2-40B4-BE49-F238E27FC236}">
                <a16:creationId xmlns:a16="http://schemas.microsoft.com/office/drawing/2014/main" id="{C548160E-F7D6-48ED-B4B3-589E71D472DE}"/>
              </a:ext>
            </a:extLst>
          </p:cNvPr>
          <p:cNvGraphicFramePr>
            <a:graphicFrameLocks noGrp="1"/>
          </p:cNvGraphicFramePr>
          <p:nvPr userDrawn="1">
            <p:extLst>
              <p:ext uri="{D42A27DB-BD31-4B8C-83A1-F6EECF244321}">
                <p14:modId xmlns:p14="http://schemas.microsoft.com/office/powerpoint/2010/main" val="1752946619"/>
              </p:ext>
            </p:extLst>
          </p:nvPr>
        </p:nvGraphicFramePr>
        <p:xfrm>
          <a:off x="428263" y="3768125"/>
          <a:ext cx="5494143" cy="1817301"/>
        </p:xfrm>
        <a:graphic>
          <a:graphicData uri="http://schemas.openxmlformats.org/drawingml/2006/table">
            <a:tbl>
              <a:tblPr firstRow="1" bandRow="1">
                <a:tableStyleId>{2D5ABB26-0587-4C30-8999-92F81FD0307C}</a:tableStyleId>
              </a:tblPr>
              <a:tblGrid>
                <a:gridCol w="212464">
                  <a:extLst>
                    <a:ext uri="{9D8B030D-6E8A-4147-A177-3AD203B41FA5}">
                      <a16:colId xmlns:a16="http://schemas.microsoft.com/office/drawing/2014/main" val="2959310630"/>
                    </a:ext>
                  </a:extLst>
                </a:gridCol>
                <a:gridCol w="3899887">
                  <a:extLst>
                    <a:ext uri="{9D8B030D-6E8A-4147-A177-3AD203B41FA5}">
                      <a16:colId xmlns:a16="http://schemas.microsoft.com/office/drawing/2014/main" val="4017907333"/>
                    </a:ext>
                  </a:extLst>
                </a:gridCol>
                <a:gridCol w="1048430">
                  <a:extLst>
                    <a:ext uri="{9D8B030D-6E8A-4147-A177-3AD203B41FA5}">
                      <a16:colId xmlns:a16="http://schemas.microsoft.com/office/drawing/2014/main" val="2499287791"/>
                    </a:ext>
                  </a:extLst>
                </a:gridCol>
                <a:gridCol w="333362">
                  <a:extLst>
                    <a:ext uri="{9D8B030D-6E8A-4147-A177-3AD203B41FA5}">
                      <a16:colId xmlns:a16="http://schemas.microsoft.com/office/drawing/2014/main" val="3573455796"/>
                    </a:ext>
                  </a:extLst>
                </a:gridCol>
              </a:tblGrid>
              <a:tr h="337020">
                <a:tc>
                  <a:txBody>
                    <a:bodyPr/>
                    <a:lstStyle/>
                    <a:p>
                      <a:pPr algn="l"/>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en-US" sz="1800" b="1"/>
                        <a:t>Pricing for Execution of Feature Roadmap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53568625"/>
                  </a:ext>
                </a:extLst>
              </a:tr>
              <a:tr h="354261">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base"/>
                      <a:r>
                        <a:rPr lang="en-US" sz="1400" b="1"/>
                        <a:t>       </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6510149"/>
                  </a:ext>
                </a:extLst>
              </a:tr>
              <a:tr h="421275">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n-lt"/>
                          <a:ea typeface="+mn-ea"/>
                          <a:cs typeface="+mn-cs"/>
                        </a:rPr>
                        <a:t>                                                  </a:t>
                      </a:r>
                      <a:r>
                        <a:rPr kumimoji="0" lang="en-US" sz="1600" b="0" i="0" u="none" strike="noStrike" kern="1200" cap="none" spc="0" normalizeH="0" baseline="0" noProof="0">
                          <a:ln>
                            <a:noFill/>
                          </a:ln>
                          <a:solidFill>
                            <a:prstClr val="black"/>
                          </a:solidFill>
                          <a:effectLst/>
                          <a:uLnTx/>
                          <a:uFillTx/>
                          <a:latin typeface="+mn-lt"/>
                          <a:ea typeface="+mn-ea"/>
                          <a:cs typeface="+mn-cs"/>
                        </a:rPr>
                        <a:t>(current estimate)</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7389613"/>
                  </a:ext>
                </a:extLst>
              </a:tr>
              <a:tr h="280850">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endParaRPr lang="en-US" sz="1600" i="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0278175"/>
                  </a:ext>
                </a:extLst>
              </a:tr>
              <a:tr h="280850">
                <a:tc>
                  <a:txBody>
                    <a:bodyPr/>
                    <a:lstStyle/>
                    <a:p>
                      <a:pPr algn="ct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40704983"/>
                  </a:ext>
                </a:extLst>
              </a:tr>
            </a:tbl>
          </a:graphicData>
        </a:graphic>
      </p:graphicFrame>
      <p:pic>
        <p:nvPicPr>
          <p:cNvPr id="15" name="Picture 14">
            <a:extLst>
              <a:ext uri="{FF2B5EF4-FFF2-40B4-BE49-F238E27FC236}">
                <a16:creationId xmlns:a16="http://schemas.microsoft.com/office/drawing/2014/main" id="{4950B2A3-C0AA-40AA-97ED-04A5901ED1E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24189" y="2326200"/>
            <a:ext cx="1991792" cy="484413"/>
          </a:xfrm>
          <a:prstGeom prst="rect">
            <a:avLst/>
          </a:prstGeom>
        </p:spPr>
      </p:pic>
      <p:sp>
        <p:nvSpPr>
          <p:cNvPr id="17" name="Picture Placeholder 2">
            <a:extLst>
              <a:ext uri="{FF2B5EF4-FFF2-40B4-BE49-F238E27FC236}">
                <a16:creationId xmlns:a16="http://schemas.microsoft.com/office/drawing/2014/main" id="{0AA820FA-550B-4C43-83AD-1BDECB9FFD88}"/>
              </a:ext>
            </a:extLst>
          </p:cNvPr>
          <p:cNvSpPr>
            <a:spLocks noGrp="1"/>
          </p:cNvSpPr>
          <p:nvPr>
            <p:ph type="pic" sz="quarter" idx="10" hasCustomPrompt="1"/>
          </p:nvPr>
        </p:nvSpPr>
        <p:spPr>
          <a:xfrm>
            <a:off x="741692" y="2206008"/>
            <a:ext cx="2214870" cy="817880"/>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9" name="Text Placeholder 18">
            <a:extLst>
              <a:ext uri="{FF2B5EF4-FFF2-40B4-BE49-F238E27FC236}">
                <a16:creationId xmlns:a16="http://schemas.microsoft.com/office/drawing/2014/main" id="{158E825F-9B58-49C6-BD04-FB815BC44BA5}"/>
              </a:ext>
            </a:extLst>
          </p:cNvPr>
          <p:cNvSpPr>
            <a:spLocks noGrp="1"/>
          </p:cNvSpPr>
          <p:nvPr>
            <p:ph type="body" sz="quarter" idx="11" hasCustomPrompt="1"/>
          </p:nvPr>
        </p:nvSpPr>
        <p:spPr>
          <a:xfrm>
            <a:off x="1135380" y="4553850"/>
            <a:ext cx="3550920" cy="359194"/>
          </a:xfrm>
        </p:spPr>
        <p:txBody>
          <a:bodyPr anchor="ctr">
            <a:normAutofit/>
          </a:bodyPr>
          <a:lstStyle>
            <a:lvl1pPr marL="0" indent="0">
              <a:buNone/>
              <a:defRPr sz="2400">
                <a:latin typeface="+mj-lt"/>
              </a:defRPr>
            </a:lvl1pPr>
          </a:lstStyle>
          <a:p>
            <a:pPr lvl="0"/>
            <a:r>
              <a:rPr lang="en-US"/>
              <a:t>240 pts. = $564,000</a:t>
            </a:r>
          </a:p>
        </p:txBody>
      </p:sp>
      <p:sp>
        <p:nvSpPr>
          <p:cNvPr id="22" name="Text Placeholder 21">
            <a:extLst>
              <a:ext uri="{FF2B5EF4-FFF2-40B4-BE49-F238E27FC236}">
                <a16:creationId xmlns:a16="http://schemas.microsoft.com/office/drawing/2014/main" id="{840BC7ED-3C3C-480F-831D-0C3D0060F2CF}"/>
              </a:ext>
            </a:extLst>
          </p:cNvPr>
          <p:cNvSpPr>
            <a:spLocks noGrp="1"/>
          </p:cNvSpPr>
          <p:nvPr>
            <p:ph type="body" sz="quarter" idx="12" hasCustomPrompt="1"/>
          </p:nvPr>
        </p:nvSpPr>
        <p:spPr>
          <a:xfrm>
            <a:off x="496858" y="4981258"/>
            <a:ext cx="5372132" cy="411162"/>
          </a:xfrm>
        </p:spPr>
        <p:txBody>
          <a:bodyPr/>
          <a:lstStyle>
            <a:lvl1pPr marL="0" indent="0" algn="ctr">
              <a:buNone/>
              <a:defRPr sz="1600" i="1"/>
            </a:lvl1pPr>
          </a:lstStyle>
          <a:p>
            <a:pPr lvl="0"/>
            <a:r>
              <a:rPr lang="en-US"/>
              <a:t>120 pts. = $282,000 – 360 pts. = $846,000</a:t>
            </a:r>
          </a:p>
        </p:txBody>
      </p:sp>
    </p:spTree>
    <p:extLst>
      <p:ext uri="{BB962C8B-B14F-4D97-AF65-F5344CB8AC3E}">
        <p14:creationId xmlns:p14="http://schemas.microsoft.com/office/powerpoint/2010/main" val="17718828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63" Type="http://schemas.openxmlformats.org/officeDocument/2006/relationships/theme" Target="../theme/theme2.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5" Type="http://schemas.openxmlformats.org/officeDocument/2006/relationships/slideLayout" Target="../slideLayouts/slideLayout41.xml"/><Relationship Id="rId61" Type="http://schemas.openxmlformats.org/officeDocument/2006/relationships/slideLayout" Target="../slideLayouts/slideLayout97.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slideLayout" Target="../slideLayouts/slideLayout92.xml"/><Relationship Id="rId64" Type="http://schemas.openxmlformats.org/officeDocument/2006/relationships/image" Target="../media/image26.png"/><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62" Type="http://schemas.openxmlformats.org/officeDocument/2006/relationships/slideLayout" Target="../slideLayouts/slideLayout9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D58282-34E9-483E-9008-5D93EFF4CE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07062-A22D-4DB8-9EDB-689C83CA7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C4229F6-B4EC-48FF-9ABF-D9F2B47BA96F}"/>
              </a:ext>
            </a:extLst>
          </p:cNvPr>
          <p:cNvSpPr txBox="1"/>
          <p:nvPr/>
        </p:nvSpPr>
        <p:spPr>
          <a:xfrm>
            <a:off x="5380099" y="6553200"/>
            <a:ext cx="143180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Kingsmen Software 2023</a:t>
            </a:r>
          </a:p>
        </p:txBody>
      </p:sp>
      <p:pic>
        <p:nvPicPr>
          <p:cNvPr id="8" name="Picture 7">
            <a:extLst>
              <a:ext uri="{FF2B5EF4-FFF2-40B4-BE49-F238E27FC236}">
                <a16:creationId xmlns:a16="http://schemas.microsoft.com/office/drawing/2014/main" id="{4AFE3953-03E4-4841-ACB0-04257C3A0B43}"/>
              </a:ext>
            </a:extLst>
          </p:cNvPr>
          <p:cNvPicPr>
            <a:picLocks noChangeAspect="1"/>
          </p:cNvPicPr>
          <p:nvPr/>
        </p:nvPicPr>
        <p:blipFill>
          <a:blip r:embed="rId38">
            <a:extLst>
              <a:ext uri="{28A0092B-C50C-407E-A947-70E740481C1C}">
                <a14:useLocalDpi xmlns:a14="http://schemas.microsoft.com/office/drawing/2010/main" val="0"/>
              </a:ext>
            </a:extLst>
          </a:blip>
          <a:srcRect/>
          <a:stretch/>
        </p:blipFill>
        <p:spPr>
          <a:xfrm>
            <a:off x="11894734" y="6576121"/>
            <a:ext cx="217910" cy="202290"/>
          </a:xfrm>
          <a:prstGeom prst="rect">
            <a:avLst/>
          </a:prstGeom>
        </p:spPr>
      </p:pic>
      <p:pic>
        <p:nvPicPr>
          <p:cNvPr id="5" name="Picture 4">
            <a:extLst>
              <a:ext uri="{FF2B5EF4-FFF2-40B4-BE49-F238E27FC236}">
                <a16:creationId xmlns:a16="http://schemas.microsoft.com/office/drawing/2014/main" id="{F03990F8-3D7F-8A79-81EF-C7C3079C74F9}"/>
              </a:ext>
            </a:extLst>
          </p:cNvPr>
          <p:cNvPicPr>
            <a:picLocks noChangeAspect="1"/>
          </p:cNvPicPr>
          <p:nvPr userDrawn="1"/>
        </p:nvPicPr>
        <p:blipFill>
          <a:blip r:embed="rId38">
            <a:extLst>
              <a:ext uri="{28A0092B-C50C-407E-A947-70E740481C1C}">
                <a14:useLocalDpi xmlns:a14="http://schemas.microsoft.com/office/drawing/2010/main" val="0"/>
              </a:ext>
            </a:extLst>
          </a:blip>
          <a:srcRect/>
          <a:stretch/>
        </p:blipFill>
        <p:spPr>
          <a:xfrm>
            <a:off x="11894734" y="6576121"/>
            <a:ext cx="217910" cy="202290"/>
          </a:xfrm>
          <a:prstGeom prst="rect">
            <a:avLst/>
          </a:prstGeom>
        </p:spPr>
      </p:pic>
    </p:spTree>
    <p:extLst>
      <p:ext uri="{BB962C8B-B14F-4D97-AF65-F5344CB8AC3E}">
        <p14:creationId xmlns:p14="http://schemas.microsoft.com/office/powerpoint/2010/main" val="304581633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D58282-34E9-483E-9008-5D93EFF4CEFC}"/>
              </a:ext>
            </a:extLst>
          </p:cNvPr>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07062-A22D-4DB8-9EDB-689C83CA706B}"/>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975380-4578-4189-9E25-E26AEEFDFE3A}"/>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50C39C-0F28-4697-8437-0C63D2057ACC}" type="datetimeFigureOut">
              <a:rPr lang="en-US" smtClean="0"/>
              <a:t>3/1/2023</a:t>
            </a:fld>
            <a:endParaRPr lang="en-US"/>
          </a:p>
        </p:txBody>
      </p:sp>
      <p:sp>
        <p:nvSpPr>
          <p:cNvPr id="6" name="Slide Number Placeholder 5">
            <a:extLst>
              <a:ext uri="{FF2B5EF4-FFF2-40B4-BE49-F238E27FC236}">
                <a16:creationId xmlns:a16="http://schemas.microsoft.com/office/drawing/2014/main" id="{34F403E1-FAB4-4EE2-91D1-9F921E12995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3503C-E241-46F8-A9F6-1018D9AB726A}" type="slidenum">
              <a:rPr lang="en-US" smtClean="0"/>
              <a:t>‹#›</a:t>
            </a:fld>
            <a:endParaRPr lang="en-US"/>
          </a:p>
        </p:txBody>
      </p:sp>
      <p:sp>
        <p:nvSpPr>
          <p:cNvPr id="7" name="TextBox 6">
            <a:extLst>
              <a:ext uri="{FF2B5EF4-FFF2-40B4-BE49-F238E27FC236}">
                <a16:creationId xmlns:a16="http://schemas.microsoft.com/office/drawing/2014/main" id="{DC4229F6-B4EC-48FF-9ABF-D9F2B47BA96F}"/>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Kingsmen Software 2023</a:t>
            </a:r>
          </a:p>
        </p:txBody>
      </p:sp>
      <p:pic>
        <p:nvPicPr>
          <p:cNvPr id="8" name="Picture 7">
            <a:extLst>
              <a:ext uri="{FF2B5EF4-FFF2-40B4-BE49-F238E27FC236}">
                <a16:creationId xmlns:a16="http://schemas.microsoft.com/office/drawing/2014/main" id="{4AFE3953-03E4-4841-ACB0-04257C3A0B43}"/>
              </a:ext>
            </a:extLst>
          </p:cNvPr>
          <p:cNvPicPr>
            <a:picLocks noChangeAspect="1"/>
          </p:cNvPicPr>
          <p:nvPr userDrawn="1"/>
        </p:nvPicPr>
        <p:blipFill>
          <a:blip r:embed="rId64">
            <a:extLst>
              <a:ext uri="{28A0092B-C50C-407E-A947-70E740481C1C}">
                <a14:useLocalDpi xmlns:a14="http://schemas.microsoft.com/office/drawing/2010/main" val="0"/>
              </a:ext>
            </a:extLst>
          </a:blip>
          <a:srcRect/>
          <a:stretch/>
        </p:blipFill>
        <p:spPr>
          <a:xfrm>
            <a:off x="11894735" y="6576002"/>
            <a:ext cx="217910" cy="202528"/>
          </a:xfrm>
          <a:prstGeom prst="rect">
            <a:avLst/>
          </a:prstGeom>
        </p:spPr>
      </p:pic>
    </p:spTree>
    <p:extLst>
      <p:ext uri="{BB962C8B-B14F-4D97-AF65-F5344CB8AC3E}">
        <p14:creationId xmlns:p14="http://schemas.microsoft.com/office/powerpoint/2010/main" val="244811891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4" r:id="rId15"/>
    <p:sldLayoutId id="2147483905" r:id="rId16"/>
    <p:sldLayoutId id="2147483906"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7" r:id="rId26"/>
    <p:sldLayoutId id="2147483919" r:id="rId27"/>
    <p:sldLayoutId id="2147483921" r:id="rId28"/>
    <p:sldLayoutId id="2147483922" r:id="rId29"/>
    <p:sldLayoutId id="2147483923" r:id="rId30"/>
    <p:sldLayoutId id="2147483924" r:id="rId31"/>
    <p:sldLayoutId id="2147483925" r:id="rId32"/>
    <p:sldLayoutId id="2147483926" r:id="rId33"/>
    <p:sldLayoutId id="2147483927" r:id="rId34"/>
    <p:sldLayoutId id="2147483928" r:id="rId35"/>
    <p:sldLayoutId id="2147483929" r:id="rId36"/>
    <p:sldLayoutId id="2147483930" r:id="rId37"/>
    <p:sldLayoutId id="2147483931" r:id="rId38"/>
    <p:sldLayoutId id="2147483932" r:id="rId39"/>
    <p:sldLayoutId id="2147483933" r:id="rId40"/>
    <p:sldLayoutId id="2147483934" r:id="rId41"/>
    <p:sldLayoutId id="2147483935" r:id="rId42"/>
    <p:sldLayoutId id="2147483936" r:id="rId43"/>
    <p:sldLayoutId id="2147483937" r:id="rId44"/>
    <p:sldLayoutId id="2147483938" r:id="rId45"/>
    <p:sldLayoutId id="2147483939" r:id="rId46"/>
    <p:sldLayoutId id="2147483940" r:id="rId47"/>
    <p:sldLayoutId id="2147483941" r:id="rId48"/>
    <p:sldLayoutId id="2147483942" r:id="rId49"/>
    <p:sldLayoutId id="2147483943" r:id="rId50"/>
    <p:sldLayoutId id="2147483944" r:id="rId51"/>
    <p:sldLayoutId id="2147483945" r:id="rId52"/>
    <p:sldLayoutId id="2147483946" r:id="rId53"/>
    <p:sldLayoutId id="2147483947" r:id="rId54"/>
    <p:sldLayoutId id="2147483948" r:id="rId55"/>
    <p:sldLayoutId id="2147483949" r:id="rId56"/>
    <p:sldLayoutId id="2147483950" r:id="rId57"/>
    <p:sldLayoutId id="2147483951" r:id="rId58"/>
    <p:sldLayoutId id="2147483952" r:id="rId59"/>
    <p:sldLayoutId id="2147483953" r:id="rId60"/>
    <p:sldLayoutId id="2147483954" r:id="rId61"/>
    <p:sldLayoutId id="2147483955" r:id="rId62"/>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50.sv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sv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a:extLst>
              <a:ext uri="{FF2B5EF4-FFF2-40B4-BE49-F238E27FC236}">
                <a16:creationId xmlns:a16="http://schemas.microsoft.com/office/drawing/2014/main" id="{6F1BD87E-C61C-EC4F-8737-574AC0571B4C}"/>
              </a:ext>
            </a:extLst>
          </p:cNvPr>
          <p:cNvCxnSpPr>
            <a:cxnSpLocks/>
            <a:stCxn id="23" idx="6"/>
            <a:endCxn id="24" idx="2"/>
          </p:cNvCxnSpPr>
          <p:nvPr/>
        </p:nvCxnSpPr>
        <p:spPr>
          <a:xfrm>
            <a:off x="6635901" y="3411268"/>
            <a:ext cx="560040" cy="0"/>
          </a:xfrm>
          <a:prstGeom prst="straightConnector1">
            <a:avLst/>
          </a:prstGeom>
          <a:ln w="44450">
            <a:gradFill>
              <a:gsLst>
                <a:gs pos="0">
                  <a:srgbClr val="7D9E6B"/>
                </a:gs>
                <a:gs pos="27000">
                  <a:srgbClr val="98B290"/>
                </a:gs>
                <a:gs pos="48000">
                  <a:srgbClr val="AAC5BA"/>
                </a:gs>
                <a:gs pos="86000">
                  <a:srgbClr val="B0CFE7"/>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2CBB0A1-4E30-9645-A99D-C9FF689CD12B}"/>
              </a:ext>
            </a:extLst>
          </p:cNvPr>
          <p:cNvCxnSpPr>
            <a:cxnSpLocks/>
            <a:stCxn id="24" idx="6"/>
            <a:endCxn id="25" idx="2"/>
          </p:cNvCxnSpPr>
          <p:nvPr/>
        </p:nvCxnSpPr>
        <p:spPr>
          <a:xfrm>
            <a:off x="7526975" y="3411268"/>
            <a:ext cx="433072" cy="0"/>
          </a:xfrm>
          <a:prstGeom prst="straightConnector1">
            <a:avLst/>
          </a:prstGeom>
          <a:ln w="44450">
            <a:gradFill>
              <a:gsLst>
                <a:gs pos="0">
                  <a:srgbClr val="B0CFE7"/>
                </a:gs>
                <a:gs pos="30000">
                  <a:srgbClr val="C2C1C4"/>
                </a:gs>
                <a:gs pos="49000">
                  <a:srgbClr val="D9A087"/>
                </a:gs>
                <a:gs pos="86000">
                  <a:srgbClr val="F1582A"/>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CBB9E5F3-3AA3-5E40-AEEC-04D309A93126}"/>
              </a:ext>
            </a:extLst>
          </p:cNvPr>
          <p:cNvGrpSpPr/>
          <p:nvPr/>
        </p:nvGrpSpPr>
        <p:grpSpPr>
          <a:xfrm>
            <a:off x="5557234" y="384665"/>
            <a:ext cx="6191661" cy="6165502"/>
            <a:chOff x="5557093" y="383872"/>
            <a:chExt cx="6193274" cy="6167108"/>
          </a:xfrm>
        </p:grpSpPr>
        <p:sp>
          <p:nvSpPr>
            <p:cNvPr id="49" name="Oval 48">
              <a:extLst>
                <a:ext uri="{FF2B5EF4-FFF2-40B4-BE49-F238E27FC236}">
                  <a16:creationId xmlns:a16="http://schemas.microsoft.com/office/drawing/2014/main" id="{E24DE3AB-9567-5F4D-A543-3879BEC25B54}"/>
                </a:ext>
              </a:extLst>
            </p:cNvPr>
            <p:cNvSpPr/>
            <p:nvPr/>
          </p:nvSpPr>
          <p:spPr>
            <a:xfrm>
              <a:off x="5617358" y="383872"/>
              <a:ext cx="6054780" cy="6054780"/>
            </a:xfrm>
            <a:prstGeom prst="ellipse">
              <a:avLst/>
            </a:prstGeom>
            <a:noFill/>
            <a:ln>
              <a:solidFill>
                <a:srgbClr val="1F55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50" name="Oval 49">
              <a:extLst>
                <a:ext uri="{FF2B5EF4-FFF2-40B4-BE49-F238E27FC236}">
                  <a16:creationId xmlns:a16="http://schemas.microsoft.com/office/drawing/2014/main" id="{CA035C7C-EA4D-0141-B999-D6F85C2D09A5}"/>
                </a:ext>
              </a:extLst>
            </p:cNvPr>
            <p:cNvSpPr/>
            <p:nvPr/>
          </p:nvSpPr>
          <p:spPr>
            <a:xfrm>
              <a:off x="6451377" y="1217891"/>
              <a:ext cx="4386742" cy="4386742"/>
            </a:xfrm>
            <a:prstGeom prst="ellipse">
              <a:avLst/>
            </a:prstGeom>
            <a:noFill/>
            <a:ln>
              <a:solidFill>
                <a:srgbClr val="7C9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51" name="Oval 50">
              <a:extLst>
                <a:ext uri="{FF2B5EF4-FFF2-40B4-BE49-F238E27FC236}">
                  <a16:creationId xmlns:a16="http://schemas.microsoft.com/office/drawing/2014/main" id="{2C15FE38-9E2E-B145-B174-F881FCF6455E}"/>
                </a:ext>
              </a:extLst>
            </p:cNvPr>
            <p:cNvSpPr/>
            <p:nvPr/>
          </p:nvSpPr>
          <p:spPr>
            <a:xfrm>
              <a:off x="7409026" y="2175540"/>
              <a:ext cx="2471445" cy="2471445"/>
            </a:xfrm>
            <a:prstGeom prst="ellipse">
              <a:avLst/>
            </a:prstGeom>
            <a:noFill/>
            <a:ln>
              <a:solidFill>
                <a:srgbClr val="AFC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52" name="Oval 51">
              <a:extLst>
                <a:ext uri="{FF2B5EF4-FFF2-40B4-BE49-F238E27FC236}">
                  <a16:creationId xmlns:a16="http://schemas.microsoft.com/office/drawing/2014/main" id="{ED943EFB-5A71-0246-B1AD-B3FBD4DC32D0}"/>
                </a:ext>
              </a:extLst>
            </p:cNvPr>
            <p:cNvSpPr/>
            <p:nvPr/>
          </p:nvSpPr>
          <p:spPr>
            <a:xfrm>
              <a:off x="8095885" y="2862399"/>
              <a:ext cx="1097727" cy="1097727"/>
            </a:xfrm>
            <a:prstGeom prst="ellipse">
              <a:avLst/>
            </a:prstGeom>
            <a:noFill/>
            <a:ln>
              <a:solidFill>
                <a:srgbClr val="F15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60" name="Block Arc 59">
              <a:extLst>
                <a:ext uri="{FF2B5EF4-FFF2-40B4-BE49-F238E27FC236}">
                  <a16:creationId xmlns:a16="http://schemas.microsoft.com/office/drawing/2014/main" id="{C37D9B0A-CB7A-B840-8CFC-AE4D7C110490}"/>
                </a:ext>
              </a:extLst>
            </p:cNvPr>
            <p:cNvSpPr/>
            <p:nvPr/>
          </p:nvSpPr>
          <p:spPr>
            <a:xfrm>
              <a:off x="5617357" y="928911"/>
              <a:ext cx="5220762" cy="4675722"/>
            </a:xfrm>
            <a:prstGeom prst="blockArc">
              <a:avLst>
                <a:gd name="adj1" fmla="val 10800000"/>
                <a:gd name="adj2" fmla="val 120492"/>
                <a:gd name="adj3" fmla="val 0"/>
              </a:avLst>
            </a:prstGeom>
            <a:solidFill>
              <a:srgbClr val="7C9E6B"/>
            </a:solidFill>
            <a:ln>
              <a:solidFill>
                <a:srgbClr val="7C9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61" name="Block Arc 60">
              <a:extLst>
                <a:ext uri="{FF2B5EF4-FFF2-40B4-BE49-F238E27FC236}">
                  <a16:creationId xmlns:a16="http://schemas.microsoft.com/office/drawing/2014/main" id="{FD0F4091-DC57-6542-B777-36CBCE41C22C}"/>
                </a:ext>
              </a:extLst>
            </p:cNvPr>
            <p:cNvSpPr/>
            <p:nvPr/>
          </p:nvSpPr>
          <p:spPr>
            <a:xfrm>
              <a:off x="6465182" y="1688695"/>
              <a:ext cx="3415289" cy="3355258"/>
            </a:xfrm>
            <a:prstGeom prst="blockArc">
              <a:avLst>
                <a:gd name="adj1" fmla="val 10800000"/>
                <a:gd name="adj2" fmla="val 120492"/>
                <a:gd name="adj3" fmla="val 0"/>
              </a:avLst>
            </a:prstGeom>
            <a:solidFill>
              <a:srgbClr val="7C9E6B"/>
            </a:solidFill>
            <a:ln>
              <a:solidFill>
                <a:srgbClr val="AFC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62" name="Block Arc 61">
              <a:extLst>
                <a:ext uri="{FF2B5EF4-FFF2-40B4-BE49-F238E27FC236}">
                  <a16:creationId xmlns:a16="http://schemas.microsoft.com/office/drawing/2014/main" id="{4373A0A9-9439-B944-8244-7B8A5ECE9524}"/>
                </a:ext>
              </a:extLst>
            </p:cNvPr>
            <p:cNvSpPr/>
            <p:nvPr/>
          </p:nvSpPr>
          <p:spPr>
            <a:xfrm>
              <a:off x="7422831" y="2455611"/>
              <a:ext cx="1770782" cy="1828502"/>
            </a:xfrm>
            <a:prstGeom prst="blockArc">
              <a:avLst>
                <a:gd name="adj1" fmla="val 10800000"/>
                <a:gd name="adj2" fmla="val 120492"/>
                <a:gd name="adj3" fmla="val 0"/>
              </a:avLst>
            </a:prstGeom>
            <a:solidFill>
              <a:srgbClr val="7C9E6B"/>
            </a:solidFill>
            <a:ln>
              <a:solidFill>
                <a:srgbClr val="F15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63" name="Block Arc 62">
              <a:extLst>
                <a:ext uri="{FF2B5EF4-FFF2-40B4-BE49-F238E27FC236}">
                  <a16:creationId xmlns:a16="http://schemas.microsoft.com/office/drawing/2014/main" id="{1AAC44BF-9129-4D4D-AAD3-16E3D391446C}"/>
                </a:ext>
              </a:extLst>
            </p:cNvPr>
            <p:cNvSpPr/>
            <p:nvPr/>
          </p:nvSpPr>
          <p:spPr>
            <a:xfrm flipV="1">
              <a:off x="8095686" y="2777821"/>
              <a:ext cx="1097926" cy="1209884"/>
            </a:xfrm>
            <a:prstGeom prst="blockArc">
              <a:avLst>
                <a:gd name="adj1" fmla="val 10800000"/>
                <a:gd name="adj2" fmla="val 20979413"/>
                <a:gd name="adj3" fmla="val 0"/>
              </a:avLst>
            </a:prstGeom>
            <a:solidFill>
              <a:srgbClr val="7C9E6B"/>
            </a:solidFill>
            <a:ln>
              <a:solidFill>
                <a:srgbClr val="F15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64" name="Block Arc 63">
              <a:extLst>
                <a:ext uri="{FF2B5EF4-FFF2-40B4-BE49-F238E27FC236}">
                  <a16:creationId xmlns:a16="http://schemas.microsoft.com/office/drawing/2014/main" id="{6D0EA396-E313-B644-B681-861AB03D0869}"/>
                </a:ext>
              </a:extLst>
            </p:cNvPr>
            <p:cNvSpPr/>
            <p:nvPr/>
          </p:nvSpPr>
          <p:spPr>
            <a:xfrm flipV="1">
              <a:off x="8095686" y="2806320"/>
              <a:ext cx="1097926" cy="1209884"/>
            </a:xfrm>
            <a:prstGeom prst="blockArc">
              <a:avLst>
                <a:gd name="adj1" fmla="val 10800000"/>
                <a:gd name="adj2" fmla="val 20979413"/>
                <a:gd name="adj3" fmla="val 0"/>
              </a:avLst>
            </a:prstGeom>
            <a:solidFill>
              <a:srgbClr val="7C9E6B"/>
            </a:solidFill>
            <a:ln>
              <a:solidFill>
                <a:srgbClr val="F15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65" name="Block Arc 64">
              <a:extLst>
                <a:ext uri="{FF2B5EF4-FFF2-40B4-BE49-F238E27FC236}">
                  <a16:creationId xmlns:a16="http://schemas.microsoft.com/office/drawing/2014/main" id="{1B0DEE86-E616-DD49-9CE8-0AF93AD6A309}"/>
                </a:ext>
              </a:extLst>
            </p:cNvPr>
            <p:cNvSpPr/>
            <p:nvPr/>
          </p:nvSpPr>
          <p:spPr>
            <a:xfrm flipV="1">
              <a:off x="7420232" y="2175538"/>
              <a:ext cx="2457640" cy="2512840"/>
            </a:xfrm>
            <a:prstGeom prst="blockArc">
              <a:avLst>
                <a:gd name="adj1" fmla="val 10838086"/>
                <a:gd name="adj2" fmla="val 197710"/>
                <a:gd name="adj3" fmla="val 0"/>
              </a:avLst>
            </a:prstGeom>
            <a:solidFill>
              <a:srgbClr val="7C9E6B"/>
            </a:solidFill>
            <a:ln>
              <a:solidFill>
                <a:srgbClr val="AFC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67" name="Block Arc 66">
              <a:extLst>
                <a:ext uri="{FF2B5EF4-FFF2-40B4-BE49-F238E27FC236}">
                  <a16:creationId xmlns:a16="http://schemas.microsoft.com/office/drawing/2014/main" id="{0AD9B087-AC94-014E-B506-545258B9FA4B}"/>
                </a:ext>
              </a:extLst>
            </p:cNvPr>
            <p:cNvSpPr/>
            <p:nvPr/>
          </p:nvSpPr>
          <p:spPr>
            <a:xfrm flipV="1">
              <a:off x="7429752" y="2224350"/>
              <a:ext cx="2457640" cy="2512840"/>
            </a:xfrm>
            <a:prstGeom prst="blockArc">
              <a:avLst>
                <a:gd name="adj1" fmla="val 10838086"/>
                <a:gd name="adj2" fmla="val 197710"/>
                <a:gd name="adj3" fmla="val 0"/>
              </a:avLst>
            </a:prstGeom>
            <a:solidFill>
              <a:srgbClr val="7C9E6B"/>
            </a:solidFill>
            <a:ln>
              <a:solidFill>
                <a:srgbClr val="AFCE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68" name="Block Arc 67">
              <a:extLst>
                <a:ext uri="{FF2B5EF4-FFF2-40B4-BE49-F238E27FC236}">
                  <a16:creationId xmlns:a16="http://schemas.microsoft.com/office/drawing/2014/main" id="{26250763-03D3-3C46-8CF2-EF5B5B31654F}"/>
                </a:ext>
              </a:extLst>
            </p:cNvPr>
            <p:cNvSpPr/>
            <p:nvPr/>
          </p:nvSpPr>
          <p:spPr>
            <a:xfrm flipV="1">
              <a:off x="6450646" y="1169108"/>
              <a:ext cx="4386741" cy="4485270"/>
            </a:xfrm>
            <a:prstGeom prst="blockArc">
              <a:avLst>
                <a:gd name="adj1" fmla="val 10838086"/>
                <a:gd name="adj2" fmla="val 42595"/>
                <a:gd name="adj3" fmla="val 0"/>
              </a:avLst>
            </a:prstGeom>
            <a:solidFill>
              <a:srgbClr val="7C9E6B"/>
            </a:solidFill>
            <a:ln>
              <a:solidFill>
                <a:srgbClr val="7C9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69" name="Block Arc 68">
              <a:extLst>
                <a:ext uri="{FF2B5EF4-FFF2-40B4-BE49-F238E27FC236}">
                  <a16:creationId xmlns:a16="http://schemas.microsoft.com/office/drawing/2014/main" id="{930A7E69-8AD0-0E47-A243-049D822E4DBF}"/>
                </a:ext>
              </a:extLst>
            </p:cNvPr>
            <p:cNvSpPr/>
            <p:nvPr/>
          </p:nvSpPr>
          <p:spPr>
            <a:xfrm flipV="1">
              <a:off x="6458261" y="1223122"/>
              <a:ext cx="4386741" cy="4485270"/>
            </a:xfrm>
            <a:prstGeom prst="blockArc">
              <a:avLst>
                <a:gd name="adj1" fmla="val 10838086"/>
                <a:gd name="adj2" fmla="val 42595"/>
                <a:gd name="adj3" fmla="val 0"/>
              </a:avLst>
            </a:prstGeom>
            <a:solidFill>
              <a:srgbClr val="7C9E6B"/>
            </a:solidFill>
            <a:ln>
              <a:solidFill>
                <a:srgbClr val="7C9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70" name="Block Arc 69">
              <a:extLst>
                <a:ext uri="{FF2B5EF4-FFF2-40B4-BE49-F238E27FC236}">
                  <a16:creationId xmlns:a16="http://schemas.microsoft.com/office/drawing/2014/main" id="{DB3BD08F-FE55-D041-9614-2C6E6CAB1308}"/>
                </a:ext>
              </a:extLst>
            </p:cNvPr>
            <p:cNvSpPr/>
            <p:nvPr/>
          </p:nvSpPr>
          <p:spPr>
            <a:xfrm flipV="1">
              <a:off x="5634254" y="623298"/>
              <a:ext cx="6037884" cy="5868239"/>
            </a:xfrm>
            <a:prstGeom prst="blockArc">
              <a:avLst>
                <a:gd name="adj1" fmla="val 10847237"/>
                <a:gd name="adj2" fmla="val 42595"/>
                <a:gd name="adj3" fmla="val 0"/>
              </a:avLst>
            </a:prstGeom>
            <a:solidFill>
              <a:srgbClr val="7C9E6B"/>
            </a:solidFill>
            <a:ln>
              <a:solidFill>
                <a:srgbClr val="1F55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71" name="Block Arc 70">
              <a:extLst>
                <a:ext uri="{FF2B5EF4-FFF2-40B4-BE49-F238E27FC236}">
                  <a16:creationId xmlns:a16="http://schemas.microsoft.com/office/drawing/2014/main" id="{202B4B33-CC43-894C-8236-154FD032F686}"/>
                </a:ext>
              </a:extLst>
            </p:cNvPr>
            <p:cNvSpPr/>
            <p:nvPr/>
          </p:nvSpPr>
          <p:spPr>
            <a:xfrm flipV="1">
              <a:off x="5634257" y="667577"/>
              <a:ext cx="6037881" cy="5883403"/>
            </a:xfrm>
            <a:prstGeom prst="blockArc">
              <a:avLst>
                <a:gd name="adj1" fmla="val 10838086"/>
                <a:gd name="adj2" fmla="val 65590"/>
                <a:gd name="adj3" fmla="val 0"/>
              </a:avLst>
            </a:prstGeom>
            <a:solidFill>
              <a:srgbClr val="7C9E6B"/>
            </a:solidFill>
            <a:ln>
              <a:solidFill>
                <a:srgbClr val="1F55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Source Sans Pro"/>
              </a:endParaRPr>
            </a:p>
          </p:txBody>
        </p:sp>
        <p:sp>
          <p:nvSpPr>
            <p:cNvPr id="73" name="Triangle 72">
              <a:extLst>
                <a:ext uri="{FF2B5EF4-FFF2-40B4-BE49-F238E27FC236}">
                  <a16:creationId xmlns:a16="http://schemas.microsoft.com/office/drawing/2014/main" id="{B1C24395-A984-AF4A-88E6-1AF1FFF24C39}"/>
                </a:ext>
              </a:extLst>
            </p:cNvPr>
            <p:cNvSpPr/>
            <p:nvPr/>
          </p:nvSpPr>
          <p:spPr>
            <a:xfrm rot="12718937">
              <a:off x="5614955" y="3144767"/>
              <a:ext cx="148063" cy="127641"/>
            </a:xfrm>
            <a:prstGeom prst="triangle">
              <a:avLst/>
            </a:prstGeom>
            <a:solidFill>
              <a:srgbClr val="7C9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72" name="Triangle 71">
              <a:extLst>
                <a:ext uri="{FF2B5EF4-FFF2-40B4-BE49-F238E27FC236}">
                  <a16:creationId xmlns:a16="http://schemas.microsoft.com/office/drawing/2014/main" id="{43F0F542-11BD-354A-AAAF-F1D127AD9697}"/>
                </a:ext>
              </a:extLst>
            </p:cNvPr>
            <p:cNvSpPr/>
            <p:nvPr/>
          </p:nvSpPr>
          <p:spPr>
            <a:xfrm rot="10800000">
              <a:off x="5557093" y="3122397"/>
              <a:ext cx="148063" cy="127641"/>
            </a:xfrm>
            <a:prstGeom prst="triangle">
              <a:avLst/>
            </a:prstGeom>
            <a:solidFill>
              <a:srgbClr val="1F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74" name="Triangle 73">
              <a:extLst>
                <a:ext uri="{FF2B5EF4-FFF2-40B4-BE49-F238E27FC236}">
                  <a16:creationId xmlns:a16="http://schemas.microsoft.com/office/drawing/2014/main" id="{6B22E6CA-5A70-A541-BCBA-8BA6CD80FFEE}"/>
                </a:ext>
              </a:extLst>
            </p:cNvPr>
            <p:cNvSpPr/>
            <p:nvPr/>
          </p:nvSpPr>
          <p:spPr>
            <a:xfrm rot="12718937">
              <a:off x="6450537" y="3144766"/>
              <a:ext cx="148063" cy="127641"/>
            </a:xfrm>
            <a:prstGeom prst="triangle">
              <a:avLst/>
            </a:prstGeom>
            <a:solidFill>
              <a:srgbClr val="AF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75" name="Triangle 74">
              <a:extLst>
                <a:ext uri="{FF2B5EF4-FFF2-40B4-BE49-F238E27FC236}">
                  <a16:creationId xmlns:a16="http://schemas.microsoft.com/office/drawing/2014/main" id="{14C0CB4F-C0F4-5546-AD51-78C422DD77B1}"/>
                </a:ext>
              </a:extLst>
            </p:cNvPr>
            <p:cNvSpPr/>
            <p:nvPr/>
          </p:nvSpPr>
          <p:spPr>
            <a:xfrm rot="10800000">
              <a:off x="6392675" y="3122396"/>
              <a:ext cx="148063" cy="127641"/>
            </a:xfrm>
            <a:prstGeom prst="triangle">
              <a:avLst/>
            </a:prstGeom>
            <a:solidFill>
              <a:srgbClr val="7C9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76" name="Triangle 75">
              <a:extLst>
                <a:ext uri="{FF2B5EF4-FFF2-40B4-BE49-F238E27FC236}">
                  <a16:creationId xmlns:a16="http://schemas.microsoft.com/office/drawing/2014/main" id="{769AEDA3-9839-8948-941A-CE65768089F3}"/>
                </a:ext>
              </a:extLst>
            </p:cNvPr>
            <p:cNvSpPr/>
            <p:nvPr/>
          </p:nvSpPr>
          <p:spPr>
            <a:xfrm rot="12718937">
              <a:off x="7405588" y="3155575"/>
              <a:ext cx="148063" cy="127641"/>
            </a:xfrm>
            <a:prstGeom prst="triangle">
              <a:avLst/>
            </a:prstGeom>
            <a:solidFill>
              <a:srgbClr val="F15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77" name="Triangle 76">
              <a:extLst>
                <a:ext uri="{FF2B5EF4-FFF2-40B4-BE49-F238E27FC236}">
                  <a16:creationId xmlns:a16="http://schemas.microsoft.com/office/drawing/2014/main" id="{BF4C429E-2201-0242-95DA-E1BB1754DE1A}"/>
                </a:ext>
              </a:extLst>
            </p:cNvPr>
            <p:cNvSpPr/>
            <p:nvPr/>
          </p:nvSpPr>
          <p:spPr>
            <a:xfrm rot="10800000">
              <a:off x="7347726" y="3133205"/>
              <a:ext cx="148063" cy="127641"/>
            </a:xfrm>
            <a:prstGeom prst="triangle">
              <a:avLst/>
            </a:prstGeom>
            <a:solidFill>
              <a:srgbClr val="AF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78" name="Triangle 77">
              <a:extLst>
                <a:ext uri="{FF2B5EF4-FFF2-40B4-BE49-F238E27FC236}">
                  <a16:creationId xmlns:a16="http://schemas.microsoft.com/office/drawing/2014/main" id="{13BBE2E9-63AE-8B41-8873-920EFA4FD2A2}"/>
                </a:ext>
              </a:extLst>
            </p:cNvPr>
            <p:cNvSpPr/>
            <p:nvPr/>
          </p:nvSpPr>
          <p:spPr>
            <a:xfrm rot="11728414">
              <a:off x="8071363" y="3139832"/>
              <a:ext cx="148063" cy="127641"/>
            </a:xfrm>
            <a:prstGeom prst="triangle">
              <a:avLst/>
            </a:prstGeom>
            <a:solidFill>
              <a:srgbClr val="F15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79" name="Triangle 78">
              <a:extLst>
                <a:ext uri="{FF2B5EF4-FFF2-40B4-BE49-F238E27FC236}">
                  <a16:creationId xmlns:a16="http://schemas.microsoft.com/office/drawing/2014/main" id="{E9395A1D-5A30-7C4D-9A32-AE4176A13A71}"/>
                </a:ext>
              </a:extLst>
            </p:cNvPr>
            <p:cNvSpPr/>
            <p:nvPr/>
          </p:nvSpPr>
          <p:spPr>
            <a:xfrm>
              <a:off x="9117234" y="3336452"/>
              <a:ext cx="148063" cy="127641"/>
            </a:xfrm>
            <a:prstGeom prst="triangle">
              <a:avLst/>
            </a:prstGeom>
            <a:solidFill>
              <a:srgbClr val="F15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80" name="Triangle 79">
              <a:extLst>
                <a:ext uri="{FF2B5EF4-FFF2-40B4-BE49-F238E27FC236}">
                  <a16:creationId xmlns:a16="http://schemas.microsoft.com/office/drawing/2014/main" id="{F486CA12-DD10-184B-ADB3-EF0F02D635CD}"/>
                </a:ext>
              </a:extLst>
            </p:cNvPr>
            <p:cNvSpPr/>
            <p:nvPr/>
          </p:nvSpPr>
          <p:spPr>
            <a:xfrm>
              <a:off x="9809512" y="3336451"/>
              <a:ext cx="148063" cy="127641"/>
            </a:xfrm>
            <a:prstGeom prst="triangle">
              <a:avLst/>
            </a:prstGeom>
            <a:solidFill>
              <a:srgbClr val="AF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81" name="Triangle 80">
              <a:extLst>
                <a:ext uri="{FF2B5EF4-FFF2-40B4-BE49-F238E27FC236}">
                  <a16:creationId xmlns:a16="http://schemas.microsoft.com/office/drawing/2014/main" id="{0F5184ED-0B6B-EA4A-93FF-FDB59861FC6E}"/>
                </a:ext>
              </a:extLst>
            </p:cNvPr>
            <p:cNvSpPr/>
            <p:nvPr/>
          </p:nvSpPr>
          <p:spPr>
            <a:xfrm>
              <a:off x="10762798" y="3336450"/>
              <a:ext cx="148063" cy="127641"/>
            </a:xfrm>
            <a:prstGeom prst="triangle">
              <a:avLst/>
            </a:prstGeom>
            <a:solidFill>
              <a:srgbClr val="7C9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sp>
          <p:nvSpPr>
            <p:cNvPr id="82" name="Triangle 81">
              <a:extLst>
                <a:ext uri="{FF2B5EF4-FFF2-40B4-BE49-F238E27FC236}">
                  <a16:creationId xmlns:a16="http://schemas.microsoft.com/office/drawing/2014/main" id="{D50FB28F-7402-6B40-874B-CD9C34392ABF}"/>
                </a:ext>
              </a:extLst>
            </p:cNvPr>
            <p:cNvSpPr/>
            <p:nvPr/>
          </p:nvSpPr>
          <p:spPr>
            <a:xfrm>
              <a:off x="11602304" y="3336450"/>
              <a:ext cx="148063" cy="127641"/>
            </a:xfrm>
            <a:prstGeom prst="triangle">
              <a:avLst/>
            </a:prstGeom>
            <a:solidFill>
              <a:srgbClr val="1F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Source Sans Pro"/>
              </a:endParaRPr>
            </a:p>
          </p:txBody>
        </p:sp>
      </p:grpSp>
      <p:sp>
        <p:nvSpPr>
          <p:cNvPr id="2" name="Title 1">
            <a:extLst>
              <a:ext uri="{FF2B5EF4-FFF2-40B4-BE49-F238E27FC236}">
                <a16:creationId xmlns:a16="http://schemas.microsoft.com/office/drawing/2014/main" id="{77C7AEB9-AB2C-9F42-B16B-B4B33ED3C8A6}"/>
              </a:ext>
            </a:extLst>
          </p:cNvPr>
          <p:cNvSpPr>
            <a:spLocks noGrp="1"/>
          </p:cNvSpPr>
          <p:nvPr>
            <p:ph type="title"/>
          </p:nvPr>
        </p:nvSpPr>
        <p:spPr/>
        <p:txBody>
          <a:bodyPr/>
          <a:lstStyle/>
          <a:p>
            <a:r>
              <a:rPr lang="en-US"/>
              <a:t>The Kingsmen Way</a:t>
            </a:r>
          </a:p>
        </p:txBody>
      </p:sp>
      <p:sp>
        <p:nvSpPr>
          <p:cNvPr id="4" name="Text Placeholder 3">
            <a:extLst>
              <a:ext uri="{FF2B5EF4-FFF2-40B4-BE49-F238E27FC236}">
                <a16:creationId xmlns:a16="http://schemas.microsoft.com/office/drawing/2014/main" id="{1F1DF26B-09BD-ED47-BF91-B37A9ED30E1E}"/>
              </a:ext>
            </a:extLst>
          </p:cNvPr>
          <p:cNvSpPr>
            <a:spLocks noGrp="1"/>
          </p:cNvSpPr>
          <p:nvPr>
            <p:ph type="body" sz="quarter" idx="10"/>
          </p:nvPr>
        </p:nvSpPr>
        <p:spPr>
          <a:xfrm>
            <a:off x="553544" y="915054"/>
            <a:ext cx="5542456" cy="1516816"/>
          </a:xfrm>
        </p:spPr>
        <p:txBody>
          <a:bodyPr>
            <a:noAutofit/>
          </a:bodyPr>
          <a:lstStyle/>
          <a:p>
            <a:pPr>
              <a:lnSpc>
                <a:spcPct val="150000"/>
              </a:lnSpc>
            </a:pPr>
            <a:r>
              <a:rPr lang="en-US" sz="1200"/>
              <a:t>The Kingsmen Way enables our teams to grow quality software and deliver in an iterative manner, crafting a solution that works best for our customers. Instrumental in this is the refinement, product management and business analysis that leads to the solution. We start with a customer's vision and elaborate additional levels of detail until we understand enough to complete daily tasks.</a:t>
            </a:r>
          </a:p>
        </p:txBody>
      </p:sp>
      <p:sp>
        <p:nvSpPr>
          <p:cNvPr id="5" name="TextBox 4">
            <a:extLst>
              <a:ext uri="{FF2B5EF4-FFF2-40B4-BE49-F238E27FC236}">
                <a16:creationId xmlns:a16="http://schemas.microsoft.com/office/drawing/2014/main" id="{00998543-9052-F54D-9268-2B03A3415E6A}"/>
              </a:ext>
            </a:extLst>
          </p:cNvPr>
          <p:cNvSpPr txBox="1"/>
          <p:nvPr/>
        </p:nvSpPr>
        <p:spPr>
          <a:xfrm>
            <a:off x="553543" y="2723581"/>
            <a:ext cx="2237874" cy="367004"/>
          </a:xfrm>
          <a:prstGeom prst="rect">
            <a:avLst/>
          </a:prstGeom>
          <a:noFill/>
        </p:spPr>
        <p:txBody>
          <a:bodyPr wrap="none" lIns="89206" tIns="44603" rIns="89206" bIns="44603" rtlCol="0">
            <a:spAutoFit/>
          </a:bodyPr>
          <a:lstStyle/>
          <a:p>
            <a:pPr defTabSz="914126"/>
            <a:r>
              <a:rPr lang="en-US" sz="1799">
                <a:solidFill>
                  <a:srgbClr val="004876"/>
                </a:solidFill>
                <a:latin typeface="Source Sans Pro"/>
                <a:ea typeface="Roboto" pitchFamily="2" charset="0"/>
                <a:cs typeface="Roboto Thin" panose="02000000000000000000" pitchFamily="2" charset="0"/>
              </a:rPr>
              <a:t>Levels and Work Item</a:t>
            </a:r>
          </a:p>
        </p:txBody>
      </p:sp>
      <p:sp>
        <p:nvSpPr>
          <p:cNvPr id="6" name="TextBox 5">
            <a:extLst>
              <a:ext uri="{FF2B5EF4-FFF2-40B4-BE49-F238E27FC236}">
                <a16:creationId xmlns:a16="http://schemas.microsoft.com/office/drawing/2014/main" id="{C69E3053-40AF-704B-A0A4-0D538B225281}"/>
              </a:ext>
            </a:extLst>
          </p:cNvPr>
          <p:cNvSpPr txBox="1"/>
          <p:nvPr/>
        </p:nvSpPr>
        <p:spPr>
          <a:xfrm>
            <a:off x="1008143" y="3233280"/>
            <a:ext cx="1845953" cy="305465"/>
          </a:xfrm>
          <a:prstGeom prst="rect">
            <a:avLst/>
          </a:prstGeom>
          <a:noFill/>
        </p:spPr>
        <p:txBody>
          <a:bodyPr wrap="square" lIns="89206" tIns="44603" rIns="89206" bIns="44603" rtlCol="0">
            <a:spAutoFit/>
          </a:bodyPr>
          <a:lstStyle/>
          <a:p>
            <a:pPr defTabSz="914126"/>
            <a:r>
              <a:rPr lang="en-US" sz="1400">
                <a:solidFill>
                  <a:prstClr val="black">
                    <a:lumMod val="75000"/>
                    <a:lumOff val="25000"/>
                  </a:prstClr>
                </a:solidFill>
                <a:latin typeface="Source Sans Pro"/>
                <a:ea typeface="Roboto" pitchFamily="2" charset="0"/>
                <a:cs typeface="Open Sans" panose="020B0606030504020204" pitchFamily="34" charset="0"/>
              </a:rPr>
              <a:t>Vision – Capability</a:t>
            </a:r>
          </a:p>
        </p:txBody>
      </p:sp>
      <p:sp>
        <p:nvSpPr>
          <p:cNvPr id="7" name="Oval 6">
            <a:extLst>
              <a:ext uri="{FF2B5EF4-FFF2-40B4-BE49-F238E27FC236}">
                <a16:creationId xmlns:a16="http://schemas.microsoft.com/office/drawing/2014/main" id="{A5FC2297-4260-2A49-8C9D-0C16D8137F92}"/>
              </a:ext>
            </a:extLst>
          </p:cNvPr>
          <p:cNvSpPr/>
          <p:nvPr/>
        </p:nvSpPr>
        <p:spPr>
          <a:xfrm>
            <a:off x="624160" y="3198488"/>
            <a:ext cx="331033" cy="331119"/>
          </a:xfrm>
          <a:prstGeom prst="ellipse">
            <a:avLst/>
          </a:prstGeom>
          <a:solidFill>
            <a:srgbClr val="818285"/>
          </a:solidFill>
          <a:ln w="19050">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prstClr val="white"/>
                </a:solidFill>
                <a:latin typeface="Source Sans Pro"/>
                <a:ea typeface="Roboto" pitchFamily="2" charset="0"/>
              </a:rPr>
              <a:t>1</a:t>
            </a:r>
          </a:p>
        </p:txBody>
      </p:sp>
      <p:sp>
        <p:nvSpPr>
          <p:cNvPr id="8" name="TextBox 7">
            <a:extLst>
              <a:ext uri="{FF2B5EF4-FFF2-40B4-BE49-F238E27FC236}">
                <a16:creationId xmlns:a16="http://schemas.microsoft.com/office/drawing/2014/main" id="{DB99CE4E-B60A-D84F-842A-D63E783DC1EB}"/>
              </a:ext>
            </a:extLst>
          </p:cNvPr>
          <p:cNvSpPr txBox="1"/>
          <p:nvPr/>
        </p:nvSpPr>
        <p:spPr>
          <a:xfrm>
            <a:off x="1008143" y="3733738"/>
            <a:ext cx="1845953" cy="305465"/>
          </a:xfrm>
          <a:prstGeom prst="rect">
            <a:avLst/>
          </a:prstGeom>
          <a:noFill/>
        </p:spPr>
        <p:txBody>
          <a:bodyPr wrap="square" lIns="89206" tIns="44603" rIns="89206" bIns="44603" rtlCol="0">
            <a:spAutoFit/>
          </a:bodyPr>
          <a:lstStyle/>
          <a:p>
            <a:pPr defTabSz="914126"/>
            <a:r>
              <a:rPr lang="en-US" sz="1400">
                <a:solidFill>
                  <a:prstClr val="black">
                    <a:lumMod val="75000"/>
                    <a:lumOff val="25000"/>
                  </a:prstClr>
                </a:solidFill>
                <a:latin typeface="Source Sans Pro"/>
                <a:ea typeface="Roboto" pitchFamily="2" charset="0"/>
                <a:cs typeface="Open Sans" panose="020B0606030504020204" pitchFamily="34" charset="0"/>
              </a:rPr>
              <a:t>Road Map – Feature</a:t>
            </a:r>
          </a:p>
        </p:txBody>
      </p:sp>
      <p:sp>
        <p:nvSpPr>
          <p:cNvPr id="9" name="Oval 8">
            <a:extLst>
              <a:ext uri="{FF2B5EF4-FFF2-40B4-BE49-F238E27FC236}">
                <a16:creationId xmlns:a16="http://schemas.microsoft.com/office/drawing/2014/main" id="{4DDC621B-A57E-394C-9BA4-101976B36610}"/>
              </a:ext>
            </a:extLst>
          </p:cNvPr>
          <p:cNvSpPr/>
          <p:nvPr/>
        </p:nvSpPr>
        <p:spPr>
          <a:xfrm>
            <a:off x="624160" y="3698945"/>
            <a:ext cx="331033" cy="331119"/>
          </a:xfrm>
          <a:prstGeom prst="ellipse">
            <a:avLst/>
          </a:prstGeom>
          <a:solidFill>
            <a:srgbClr val="074975"/>
          </a:solidFill>
          <a:ln w="19050">
            <a:solidFill>
              <a:srgbClr val="C1D2DD"/>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prstClr val="white"/>
                </a:solidFill>
                <a:latin typeface="Source Sans Pro"/>
                <a:ea typeface="Roboto" pitchFamily="2" charset="0"/>
              </a:rPr>
              <a:t>2</a:t>
            </a:r>
          </a:p>
        </p:txBody>
      </p:sp>
      <p:sp>
        <p:nvSpPr>
          <p:cNvPr id="10" name="TextBox 9">
            <a:extLst>
              <a:ext uri="{FF2B5EF4-FFF2-40B4-BE49-F238E27FC236}">
                <a16:creationId xmlns:a16="http://schemas.microsoft.com/office/drawing/2014/main" id="{76527596-29B1-ED43-997D-5B58F1A598A3}"/>
              </a:ext>
            </a:extLst>
          </p:cNvPr>
          <p:cNvSpPr txBox="1"/>
          <p:nvPr/>
        </p:nvSpPr>
        <p:spPr>
          <a:xfrm>
            <a:off x="1008143" y="4234284"/>
            <a:ext cx="1845953" cy="305465"/>
          </a:xfrm>
          <a:prstGeom prst="rect">
            <a:avLst/>
          </a:prstGeom>
          <a:noFill/>
        </p:spPr>
        <p:txBody>
          <a:bodyPr wrap="square" lIns="89206" tIns="44603" rIns="89206" bIns="44603" rtlCol="0">
            <a:spAutoFit/>
          </a:bodyPr>
          <a:lstStyle/>
          <a:p>
            <a:pPr defTabSz="914126"/>
            <a:r>
              <a:rPr lang="en-US" sz="1400">
                <a:solidFill>
                  <a:prstClr val="black">
                    <a:lumMod val="75000"/>
                    <a:lumOff val="25000"/>
                  </a:prstClr>
                </a:solidFill>
                <a:latin typeface="Source Sans Pro"/>
                <a:ea typeface="Roboto" pitchFamily="2" charset="0"/>
                <a:cs typeface="Open Sans" panose="020B0606030504020204" pitchFamily="34" charset="0"/>
              </a:rPr>
              <a:t>Release – Function</a:t>
            </a:r>
          </a:p>
        </p:txBody>
      </p:sp>
      <p:sp>
        <p:nvSpPr>
          <p:cNvPr id="11" name="Oval 10">
            <a:extLst>
              <a:ext uri="{FF2B5EF4-FFF2-40B4-BE49-F238E27FC236}">
                <a16:creationId xmlns:a16="http://schemas.microsoft.com/office/drawing/2014/main" id="{A6F54549-C0FA-8544-AC66-DE0181F69779}"/>
              </a:ext>
            </a:extLst>
          </p:cNvPr>
          <p:cNvSpPr/>
          <p:nvPr/>
        </p:nvSpPr>
        <p:spPr>
          <a:xfrm>
            <a:off x="624160" y="4199495"/>
            <a:ext cx="331033" cy="331119"/>
          </a:xfrm>
          <a:prstGeom prst="ellipse">
            <a:avLst/>
          </a:prstGeom>
          <a:solidFill>
            <a:srgbClr val="7D9E6B"/>
          </a:solidFill>
          <a:ln w="19050">
            <a:solidFill>
              <a:srgbClr val="C8D4C1"/>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prstClr val="white"/>
                </a:solidFill>
                <a:latin typeface="Source Sans Pro"/>
                <a:ea typeface="Roboto" pitchFamily="2" charset="0"/>
              </a:rPr>
              <a:t>3</a:t>
            </a:r>
          </a:p>
        </p:txBody>
      </p:sp>
      <p:sp>
        <p:nvSpPr>
          <p:cNvPr id="12" name="TextBox 11">
            <a:extLst>
              <a:ext uri="{FF2B5EF4-FFF2-40B4-BE49-F238E27FC236}">
                <a16:creationId xmlns:a16="http://schemas.microsoft.com/office/drawing/2014/main" id="{E9570544-93B5-B74E-A8D9-50AAAED54357}"/>
              </a:ext>
            </a:extLst>
          </p:cNvPr>
          <p:cNvSpPr txBox="1"/>
          <p:nvPr/>
        </p:nvSpPr>
        <p:spPr>
          <a:xfrm>
            <a:off x="1008143" y="4734787"/>
            <a:ext cx="1845953" cy="305465"/>
          </a:xfrm>
          <a:prstGeom prst="rect">
            <a:avLst/>
          </a:prstGeom>
          <a:noFill/>
        </p:spPr>
        <p:txBody>
          <a:bodyPr wrap="square" lIns="89206" tIns="44603" rIns="89206" bIns="44603" rtlCol="0">
            <a:spAutoFit/>
          </a:bodyPr>
          <a:lstStyle/>
          <a:p>
            <a:pPr defTabSz="914126"/>
            <a:r>
              <a:rPr lang="en-US" sz="1400">
                <a:solidFill>
                  <a:prstClr val="black">
                    <a:lumMod val="75000"/>
                    <a:lumOff val="25000"/>
                  </a:prstClr>
                </a:solidFill>
                <a:latin typeface="Source Sans Pro"/>
                <a:ea typeface="Roboto" pitchFamily="2" charset="0"/>
                <a:cs typeface="Open Sans" panose="020B0606030504020204" pitchFamily="34" charset="0"/>
              </a:rPr>
              <a:t>Iteration – User Story</a:t>
            </a:r>
          </a:p>
        </p:txBody>
      </p:sp>
      <p:sp>
        <p:nvSpPr>
          <p:cNvPr id="13" name="Oval 12">
            <a:extLst>
              <a:ext uri="{FF2B5EF4-FFF2-40B4-BE49-F238E27FC236}">
                <a16:creationId xmlns:a16="http://schemas.microsoft.com/office/drawing/2014/main" id="{D8D46228-8518-9E44-8AAF-B8DEA560E161}"/>
              </a:ext>
            </a:extLst>
          </p:cNvPr>
          <p:cNvSpPr/>
          <p:nvPr/>
        </p:nvSpPr>
        <p:spPr>
          <a:xfrm>
            <a:off x="624160" y="4699995"/>
            <a:ext cx="331033" cy="331119"/>
          </a:xfrm>
          <a:prstGeom prst="ellipse">
            <a:avLst/>
          </a:prstGeom>
          <a:solidFill>
            <a:srgbClr val="AFCEE7"/>
          </a:solidFill>
          <a:ln w="19050">
            <a:solidFill>
              <a:srgbClr val="DEEAF5"/>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srgbClr val="074975"/>
                </a:solidFill>
                <a:latin typeface="Source Sans Pro"/>
              </a:rPr>
              <a:t>4</a:t>
            </a:r>
          </a:p>
        </p:txBody>
      </p:sp>
      <p:sp>
        <p:nvSpPr>
          <p:cNvPr id="14" name="TextBox 13">
            <a:extLst>
              <a:ext uri="{FF2B5EF4-FFF2-40B4-BE49-F238E27FC236}">
                <a16:creationId xmlns:a16="http://schemas.microsoft.com/office/drawing/2014/main" id="{CD9A2890-BC17-484E-8341-873E9B62C1F8}"/>
              </a:ext>
            </a:extLst>
          </p:cNvPr>
          <p:cNvSpPr txBox="1"/>
          <p:nvPr/>
        </p:nvSpPr>
        <p:spPr>
          <a:xfrm>
            <a:off x="1008143" y="5235287"/>
            <a:ext cx="1845953" cy="305465"/>
          </a:xfrm>
          <a:prstGeom prst="rect">
            <a:avLst/>
          </a:prstGeom>
          <a:noFill/>
        </p:spPr>
        <p:txBody>
          <a:bodyPr wrap="square" lIns="89206" tIns="44603" rIns="89206" bIns="44603" rtlCol="0">
            <a:spAutoFit/>
          </a:bodyPr>
          <a:lstStyle/>
          <a:p>
            <a:pPr defTabSz="914126"/>
            <a:r>
              <a:rPr lang="en-US" sz="1400">
                <a:solidFill>
                  <a:prstClr val="black">
                    <a:lumMod val="75000"/>
                    <a:lumOff val="25000"/>
                  </a:prstClr>
                </a:solidFill>
                <a:latin typeface="Source Sans Pro"/>
                <a:ea typeface="Roboto" pitchFamily="2" charset="0"/>
                <a:cs typeface="Open Sans" panose="020B0606030504020204" pitchFamily="34" charset="0"/>
              </a:rPr>
              <a:t>Daily – Task</a:t>
            </a:r>
          </a:p>
        </p:txBody>
      </p:sp>
      <p:sp>
        <p:nvSpPr>
          <p:cNvPr id="15" name="Oval 14">
            <a:extLst>
              <a:ext uri="{FF2B5EF4-FFF2-40B4-BE49-F238E27FC236}">
                <a16:creationId xmlns:a16="http://schemas.microsoft.com/office/drawing/2014/main" id="{B87301E2-7492-7148-ACDF-879D7FEF063C}"/>
              </a:ext>
            </a:extLst>
          </p:cNvPr>
          <p:cNvSpPr/>
          <p:nvPr/>
        </p:nvSpPr>
        <p:spPr>
          <a:xfrm>
            <a:off x="624160" y="5200498"/>
            <a:ext cx="331033" cy="331119"/>
          </a:xfrm>
          <a:prstGeom prst="ellipse">
            <a:avLst/>
          </a:prstGeom>
          <a:solidFill>
            <a:srgbClr val="F1592A"/>
          </a:solidFill>
          <a:ln w="19050">
            <a:solidFill>
              <a:srgbClr val="FCE0D8"/>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prstClr val="white"/>
                </a:solidFill>
                <a:latin typeface="Source Sans Pro"/>
                <a:ea typeface="Roboto" pitchFamily="2" charset="0"/>
              </a:rPr>
              <a:t>5</a:t>
            </a:r>
          </a:p>
        </p:txBody>
      </p:sp>
      <p:sp>
        <p:nvSpPr>
          <p:cNvPr id="16" name="Oval 15">
            <a:extLst>
              <a:ext uri="{FF2B5EF4-FFF2-40B4-BE49-F238E27FC236}">
                <a16:creationId xmlns:a16="http://schemas.microsoft.com/office/drawing/2014/main" id="{09A1DA65-DB56-BE44-832E-2E60477343A0}"/>
              </a:ext>
            </a:extLst>
          </p:cNvPr>
          <p:cNvSpPr/>
          <p:nvPr/>
        </p:nvSpPr>
        <p:spPr>
          <a:xfrm rot="20921684">
            <a:off x="671258" y="3238164"/>
            <a:ext cx="196748" cy="146013"/>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ndParaRPr>
          </a:p>
        </p:txBody>
      </p:sp>
      <p:sp>
        <p:nvSpPr>
          <p:cNvPr id="17" name="Oval 16">
            <a:extLst>
              <a:ext uri="{FF2B5EF4-FFF2-40B4-BE49-F238E27FC236}">
                <a16:creationId xmlns:a16="http://schemas.microsoft.com/office/drawing/2014/main" id="{8BFF56FD-59DD-F442-BE04-E8EACE294B9A}"/>
              </a:ext>
            </a:extLst>
          </p:cNvPr>
          <p:cNvSpPr/>
          <p:nvPr/>
        </p:nvSpPr>
        <p:spPr>
          <a:xfrm rot="20921684">
            <a:off x="671258" y="3736777"/>
            <a:ext cx="196748" cy="146013"/>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ndParaRPr>
          </a:p>
        </p:txBody>
      </p:sp>
      <p:sp>
        <p:nvSpPr>
          <p:cNvPr id="18" name="Oval 17">
            <a:extLst>
              <a:ext uri="{FF2B5EF4-FFF2-40B4-BE49-F238E27FC236}">
                <a16:creationId xmlns:a16="http://schemas.microsoft.com/office/drawing/2014/main" id="{669519A7-95C7-BD4D-A0E6-5AB48AF166CC}"/>
              </a:ext>
            </a:extLst>
          </p:cNvPr>
          <p:cNvSpPr/>
          <p:nvPr/>
        </p:nvSpPr>
        <p:spPr>
          <a:xfrm rot="20921684">
            <a:off x="671258" y="4239742"/>
            <a:ext cx="196748" cy="146013"/>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a typeface="Roboto" pitchFamily="2" charset="0"/>
            </a:endParaRPr>
          </a:p>
        </p:txBody>
      </p:sp>
      <p:sp>
        <p:nvSpPr>
          <p:cNvPr id="19" name="Oval 18">
            <a:extLst>
              <a:ext uri="{FF2B5EF4-FFF2-40B4-BE49-F238E27FC236}">
                <a16:creationId xmlns:a16="http://schemas.microsoft.com/office/drawing/2014/main" id="{2989F387-13F5-CF4B-AFCA-D5980D24E19D}"/>
              </a:ext>
            </a:extLst>
          </p:cNvPr>
          <p:cNvSpPr/>
          <p:nvPr/>
        </p:nvSpPr>
        <p:spPr>
          <a:xfrm rot="20921684">
            <a:off x="671258" y="4742625"/>
            <a:ext cx="196748" cy="146013"/>
          </a:xfrm>
          <a:prstGeom prst="ellipse">
            <a:avLst/>
          </a:prstGeom>
          <a:gradFill flip="none" rotWithShape="1">
            <a:gsLst>
              <a:gs pos="0">
                <a:srgbClr val="AFCEE7">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a typeface="Roboto" pitchFamily="2" charset="0"/>
            </a:endParaRPr>
          </a:p>
        </p:txBody>
      </p:sp>
      <p:sp>
        <p:nvSpPr>
          <p:cNvPr id="20" name="Oval 19">
            <a:extLst>
              <a:ext uri="{FF2B5EF4-FFF2-40B4-BE49-F238E27FC236}">
                <a16:creationId xmlns:a16="http://schemas.microsoft.com/office/drawing/2014/main" id="{927FD07A-F827-6448-A532-6654F75A3F64}"/>
              </a:ext>
            </a:extLst>
          </p:cNvPr>
          <p:cNvSpPr/>
          <p:nvPr/>
        </p:nvSpPr>
        <p:spPr>
          <a:xfrm rot="20921684">
            <a:off x="671258" y="5243126"/>
            <a:ext cx="196748" cy="146013"/>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ndParaRPr>
          </a:p>
        </p:txBody>
      </p:sp>
      <p:grpSp>
        <p:nvGrpSpPr>
          <p:cNvPr id="84" name="Group 83">
            <a:extLst>
              <a:ext uri="{FF2B5EF4-FFF2-40B4-BE49-F238E27FC236}">
                <a16:creationId xmlns:a16="http://schemas.microsoft.com/office/drawing/2014/main" id="{F9DF493C-F2E6-874A-A329-387833A628F1}"/>
              </a:ext>
            </a:extLst>
          </p:cNvPr>
          <p:cNvGrpSpPr/>
          <p:nvPr/>
        </p:nvGrpSpPr>
        <p:grpSpPr>
          <a:xfrm>
            <a:off x="4664435" y="3245709"/>
            <a:ext cx="3641389" cy="331119"/>
            <a:chOff x="4192125" y="3407888"/>
            <a:chExt cx="3642338" cy="331205"/>
          </a:xfrm>
        </p:grpSpPr>
        <p:cxnSp>
          <p:nvCxnSpPr>
            <p:cNvPr id="37" name="Straight Arrow Connector 36">
              <a:extLst>
                <a:ext uri="{FF2B5EF4-FFF2-40B4-BE49-F238E27FC236}">
                  <a16:creationId xmlns:a16="http://schemas.microsoft.com/office/drawing/2014/main" id="{FE1EFE00-3107-1A4E-9086-9F72F99C045D}"/>
                </a:ext>
              </a:extLst>
            </p:cNvPr>
            <p:cNvCxnSpPr>
              <a:cxnSpLocks/>
              <a:stCxn id="21" idx="6"/>
              <a:endCxn id="22" idx="2"/>
            </p:cNvCxnSpPr>
            <p:nvPr/>
          </p:nvCxnSpPr>
          <p:spPr>
            <a:xfrm>
              <a:off x="4523244" y="3573491"/>
              <a:ext cx="496686" cy="0"/>
            </a:xfrm>
            <a:prstGeom prst="straightConnector1">
              <a:avLst/>
            </a:prstGeom>
            <a:ln w="44450">
              <a:gradFill>
                <a:gsLst>
                  <a:gs pos="0">
                    <a:srgbClr val="818285"/>
                  </a:gs>
                  <a:gs pos="9000">
                    <a:srgbClr val="7F848C"/>
                  </a:gs>
                  <a:gs pos="30000">
                    <a:srgbClr val="727F8E"/>
                  </a:gs>
                  <a:gs pos="86000">
                    <a:srgbClr val="074974"/>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6AD1678-A7BE-3D45-9068-D67FCD3E14FE}"/>
                </a:ext>
              </a:extLst>
            </p:cNvPr>
            <p:cNvCxnSpPr>
              <a:cxnSpLocks/>
              <a:stCxn id="22" idx="6"/>
              <a:endCxn id="23" idx="2"/>
            </p:cNvCxnSpPr>
            <p:nvPr/>
          </p:nvCxnSpPr>
          <p:spPr>
            <a:xfrm>
              <a:off x="5351049" y="3573491"/>
              <a:ext cx="496686" cy="0"/>
            </a:xfrm>
            <a:prstGeom prst="straightConnector1">
              <a:avLst/>
            </a:prstGeom>
            <a:ln w="44450">
              <a:gradFill>
                <a:gsLst>
                  <a:gs pos="0">
                    <a:srgbClr val="074974"/>
                  </a:gs>
                  <a:gs pos="27000">
                    <a:srgbClr val="4B708A"/>
                  </a:gs>
                  <a:gs pos="48000">
                    <a:srgbClr val="7D9788"/>
                  </a:gs>
                  <a:gs pos="86000">
                    <a:srgbClr val="7D9E6B"/>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CACB207-2500-0246-9B45-45F732C279F3}"/>
                </a:ext>
              </a:extLst>
            </p:cNvPr>
            <p:cNvGrpSpPr/>
            <p:nvPr/>
          </p:nvGrpSpPr>
          <p:grpSpPr>
            <a:xfrm>
              <a:off x="4192125" y="3407888"/>
              <a:ext cx="331119" cy="331205"/>
              <a:chOff x="4799121" y="3446612"/>
              <a:chExt cx="331119" cy="331205"/>
            </a:xfrm>
          </p:grpSpPr>
          <p:sp>
            <p:nvSpPr>
              <p:cNvPr id="21" name="Oval 20">
                <a:extLst>
                  <a:ext uri="{FF2B5EF4-FFF2-40B4-BE49-F238E27FC236}">
                    <a16:creationId xmlns:a16="http://schemas.microsoft.com/office/drawing/2014/main" id="{F3D25964-89D1-D948-AFF4-409AAD3F613D}"/>
                  </a:ext>
                </a:extLst>
              </p:cNvPr>
              <p:cNvSpPr/>
              <p:nvPr/>
            </p:nvSpPr>
            <p:spPr>
              <a:xfrm>
                <a:off x="4799121" y="3446612"/>
                <a:ext cx="331119" cy="331205"/>
              </a:xfrm>
              <a:prstGeom prst="ellipse">
                <a:avLst/>
              </a:prstGeom>
              <a:solidFill>
                <a:srgbClr val="818285"/>
              </a:solidFill>
              <a:ln w="19050">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prstClr val="white"/>
                    </a:solidFill>
                    <a:latin typeface="Source Sans Pro"/>
                    <a:ea typeface="Roboto" pitchFamily="2" charset="0"/>
                  </a:rPr>
                  <a:t>1</a:t>
                </a:r>
              </a:p>
            </p:txBody>
          </p:sp>
          <p:sp>
            <p:nvSpPr>
              <p:cNvPr id="26" name="Oval 25">
                <a:extLst>
                  <a:ext uri="{FF2B5EF4-FFF2-40B4-BE49-F238E27FC236}">
                    <a16:creationId xmlns:a16="http://schemas.microsoft.com/office/drawing/2014/main" id="{AF0978D7-BF5B-1549-9A2E-28C2F0BCDAA1}"/>
                  </a:ext>
                </a:extLst>
              </p:cNvPr>
              <p:cNvSpPr/>
              <p:nvPr/>
            </p:nvSpPr>
            <p:spPr>
              <a:xfrm rot="20921684">
                <a:off x="4846233" y="3486298"/>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ndParaRPr>
              </a:p>
            </p:txBody>
          </p:sp>
        </p:grpSp>
        <p:grpSp>
          <p:nvGrpSpPr>
            <p:cNvPr id="32" name="Group 31">
              <a:extLst>
                <a:ext uri="{FF2B5EF4-FFF2-40B4-BE49-F238E27FC236}">
                  <a16:creationId xmlns:a16="http://schemas.microsoft.com/office/drawing/2014/main" id="{B9908A53-5004-1B46-AEB1-C2B80FCA69C6}"/>
                </a:ext>
              </a:extLst>
            </p:cNvPr>
            <p:cNvGrpSpPr/>
            <p:nvPr/>
          </p:nvGrpSpPr>
          <p:grpSpPr>
            <a:xfrm>
              <a:off x="5019930" y="3407888"/>
              <a:ext cx="331119" cy="331205"/>
              <a:chOff x="5821040" y="3412689"/>
              <a:chExt cx="331119" cy="331205"/>
            </a:xfrm>
          </p:grpSpPr>
          <p:sp>
            <p:nvSpPr>
              <p:cNvPr id="22" name="Oval 21">
                <a:extLst>
                  <a:ext uri="{FF2B5EF4-FFF2-40B4-BE49-F238E27FC236}">
                    <a16:creationId xmlns:a16="http://schemas.microsoft.com/office/drawing/2014/main" id="{5EC083CE-5993-F84B-83F2-69E023320C26}"/>
                  </a:ext>
                </a:extLst>
              </p:cNvPr>
              <p:cNvSpPr/>
              <p:nvPr/>
            </p:nvSpPr>
            <p:spPr>
              <a:xfrm>
                <a:off x="5821040" y="3412689"/>
                <a:ext cx="331119" cy="331205"/>
              </a:xfrm>
              <a:prstGeom prst="ellipse">
                <a:avLst/>
              </a:prstGeom>
              <a:solidFill>
                <a:srgbClr val="074975"/>
              </a:solidFill>
              <a:ln w="19050">
                <a:solidFill>
                  <a:srgbClr val="C1D2DD"/>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prstClr val="white"/>
                    </a:solidFill>
                    <a:latin typeface="Source Sans Pro"/>
                    <a:ea typeface="Roboto" pitchFamily="2" charset="0"/>
                  </a:rPr>
                  <a:t>2</a:t>
                </a:r>
              </a:p>
            </p:txBody>
          </p:sp>
          <p:sp>
            <p:nvSpPr>
              <p:cNvPr id="27" name="Oval 26">
                <a:extLst>
                  <a:ext uri="{FF2B5EF4-FFF2-40B4-BE49-F238E27FC236}">
                    <a16:creationId xmlns:a16="http://schemas.microsoft.com/office/drawing/2014/main" id="{FAFB37BD-7593-4F40-BE32-1640A0432E25}"/>
                  </a:ext>
                </a:extLst>
              </p:cNvPr>
              <p:cNvSpPr/>
              <p:nvPr/>
            </p:nvSpPr>
            <p:spPr>
              <a:xfrm rot="20921684">
                <a:off x="5868152" y="3450531"/>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ndParaRPr>
              </a:p>
            </p:txBody>
          </p:sp>
        </p:grpSp>
        <p:grpSp>
          <p:nvGrpSpPr>
            <p:cNvPr id="33" name="Group 32">
              <a:extLst>
                <a:ext uri="{FF2B5EF4-FFF2-40B4-BE49-F238E27FC236}">
                  <a16:creationId xmlns:a16="http://schemas.microsoft.com/office/drawing/2014/main" id="{8F1FA911-B948-4645-867C-B1761D31FE37}"/>
                </a:ext>
              </a:extLst>
            </p:cNvPr>
            <p:cNvGrpSpPr/>
            <p:nvPr/>
          </p:nvGrpSpPr>
          <p:grpSpPr>
            <a:xfrm>
              <a:off x="5847735" y="3407888"/>
              <a:ext cx="331119" cy="331205"/>
              <a:chOff x="6806384" y="3422688"/>
              <a:chExt cx="331119" cy="331205"/>
            </a:xfrm>
          </p:grpSpPr>
          <p:sp>
            <p:nvSpPr>
              <p:cNvPr id="23" name="Oval 22">
                <a:extLst>
                  <a:ext uri="{FF2B5EF4-FFF2-40B4-BE49-F238E27FC236}">
                    <a16:creationId xmlns:a16="http://schemas.microsoft.com/office/drawing/2014/main" id="{DCA07199-0420-1240-89EF-6ED43ADA7BCB}"/>
                  </a:ext>
                </a:extLst>
              </p:cNvPr>
              <p:cNvSpPr/>
              <p:nvPr/>
            </p:nvSpPr>
            <p:spPr>
              <a:xfrm>
                <a:off x="6806384" y="3422688"/>
                <a:ext cx="331119" cy="331205"/>
              </a:xfrm>
              <a:prstGeom prst="ellipse">
                <a:avLst/>
              </a:prstGeom>
              <a:solidFill>
                <a:srgbClr val="7D9E6B"/>
              </a:solidFill>
              <a:ln w="19050">
                <a:solidFill>
                  <a:srgbClr val="C8D4C1"/>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prstClr val="white"/>
                    </a:solidFill>
                    <a:latin typeface="Source Sans Pro"/>
                    <a:ea typeface="Roboto" pitchFamily="2" charset="0"/>
                  </a:rPr>
                  <a:t>3</a:t>
                </a:r>
              </a:p>
            </p:txBody>
          </p:sp>
          <p:sp>
            <p:nvSpPr>
              <p:cNvPr id="28" name="Oval 27">
                <a:extLst>
                  <a:ext uri="{FF2B5EF4-FFF2-40B4-BE49-F238E27FC236}">
                    <a16:creationId xmlns:a16="http://schemas.microsoft.com/office/drawing/2014/main" id="{9FABC1DE-1204-8D41-98EB-60F8DA01A9C7}"/>
                  </a:ext>
                </a:extLst>
              </p:cNvPr>
              <p:cNvSpPr/>
              <p:nvPr/>
            </p:nvSpPr>
            <p:spPr>
              <a:xfrm rot="20921684">
                <a:off x="6853496" y="3462946"/>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a typeface="Roboto" pitchFamily="2" charset="0"/>
                </a:endParaRPr>
              </a:p>
            </p:txBody>
          </p:sp>
        </p:grpSp>
        <p:grpSp>
          <p:nvGrpSpPr>
            <p:cNvPr id="34" name="Group 33">
              <a:extLst>
                <a:ext uri="{FF2B5EF4-FFF2-40B4-BE49-F238E27FC236}">
                  <a16:creationId xmlns:a16="http://schemas.microsoft.com/office/drawing/2014/main" id="{39EA7E32-7B74-B349-A27A-BFE0A58B4B10}"/>
                </a:ext>
              </a:extLst>
            </p:cNvPr>
            <p:cNvGrpSpPr/>
            <p:nvPr/>
          </p:nvGrpSpPr>
          <p:grpSpPr>
            <a:xfrm>
              <a:off x="6739040" y="3407888"/>
              <a:ext cx="331119" cy="331205"/>
              <a:chOff x="7953662" y="3427859"/>
              <a:chExt cx="331119" cy="331205"/>
            </a:xfrm>
          </p:grpSpPr>
          <p:sp>
            <p:nvSpPr>
              <p:cNvPr id="24" name="Oval 23">
                <a:extLst>
                  <a:ext uri="{FF2B5EF4-FFF2-40B4-BE49-F238E27FC236}">
                    <a16:creationId xmlns:a16="http://schemas.microsoft.com/office/drawing/2014/main" id="{548D67E9-720F-DD4F-A11C-DA404C461899}"/>
                  </a:ext>
                </a:extLst>
              </p:cNvPr>
              <p:cNvSpPr/>
              <p:nvPr/>
            </p:nvSpPr>
            <p:spPr>
              <a:xfrm>
                <a:off x="7953662" y="3427859"/>
                <a:ext cx="331119" cy="331205"/>
              </a:xfrm>
              <a:prstGeom prst="ellipse">
                <a:avLst/>
              </a:prstGeom>
              <a:solidFill>
                <a:srgbClr val="AFCEE7"/>
              </a:solidFill>
              <a:ln w="19050">
                <a:solidFill>
                  <a:srgbClr val="DEEAF5"/>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srgbClr val="074975"/>
                    </a:solidFill>
                    <a:latin typeface="Source Sans Pro"/>
                  </a:rPr>
                  <a:t>4</a:t>
                </a:r>
              </a:p>
            </p:txBody>
          </p:sp>
          <p:sp>
            <p:nvSpPr>
              <p:cNvPr id="29" name="Oval 28">
                <a:extLst>
                  <a:ext uri="{FF2B5EF4-FFF2-40B4-BE49-F238E27FC236}">
                    <a16:creationId xmlns:a16="http://schemas.microsoft.com/office/drawing/2014/main" id="{929CBAA8-460B-1D4E-9BF4-7021450AE072}"/>
                  </a:ext>
                </a:extLst>
              </p:cNvPr>
              <p:cNvSpPr/>
              <p:nvPr/>
            </p:nvSpPr>
            <p:spPr>
              <a:xfrm rot="20921684">
                <a:off x="8000774" y="3470500"/>
                <a:ext cx="196799" cy="146051"/>
              </a:xfrm>
              <a:prstGeom prst="ellipse">
                <a:avLst/>
              </a:prstGeom>
              <a:gradFill flip="none" rotWithShape="1">
                <a:gsLst>
                  <a:gs pos="0">
                    <a:srgbClr val="AFCEE7">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a typeface="Roboto" pitchFamily="2" charset="0"/>
                </a:endParaRPr>
              </a:p>
            </p:txBody>
          </p:sp>
        </p:grpSp>
        <p:grpSp>
          <p:nvGrpSpPr>
            <p:cNvPr id="35" name="Group 34">
              <a:extLst>
                <a:ext uri="{FF2B5EF4-FFF2-40B4-BE49-F238E27FC236}">
                  <a16:creationId xmlns:a16="http://schemas.microsoft.com/office/drawing/2014/main" id="{4393164C-5D48-7D43-9C8E-FC7A42332E07}"/>
                </a:ext>
              </a:extLst>
            </p:cNvPr>
            <p:cNvGrpSpPr/>
            <p:nvPr/>
          </p:nvGrpSpPr>
          <p:grpSpPr>
            <a:xfrm>
              <a:off x="7503344" y="3407888"/>
              <a:ext cx="331119" cy="331205"/>
              <a:chOff x="9100940" y="3422687"/>
              <a:chExt cx="331119" cy="331205"/>
            </a:xfrm>
          </p:grpSpPr>
          <p:sp>
            <p:nvSpPr>
              <p:cNvPr id="25" name="Oval 24">
                <a:extLst>
                  <a:ext uri="{FF2B5EF4-FFF2-40B4-BE49-F238E27FC236}">
                    <a16:creationId xmlns:a16="http://schemas.microsoft.com/office/drawing/2014/main" id="{4C8D2F38-81CB-A542-B3B5-C45C21FC32C5}"/>
                  </a:ext>
                </a:extLst>
              </p:cNvPr>
              <p:cNvSpPr/>
              <p:nvPr/>
            </p:nvSpPr>
            <p:spPr>
              <a:xfrm>
                <a:off x="9100940" y="3422687"/>
                <a:ext cx="331119" cy="331205"/>
              </a:xfrm>
              <a:prstGeom prst="ellipse">
                <a:avLst/>
              </a:prstGeom>
              <a:solidFill>
                <a:srgbClr val="F1592A"/>
              </a:solidFill>
              <a:ln w="19050">
                <a:solidFill>
                  <a:srgbClr val="FCE0D8"/>
                </a:solid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r>
                  <a:rPr lang="en-US" sz="1400">
                    <a:solidFill>
                      <a:prstClr val="white"/>
                    </a:solidFill>
                    <a:latin typeface="Source Sans Pro"/>
                    <a:ea typeface="Roboto" pitchFamily="2" charset="0"/>
                  </a:rPr>
                  <a:t>5</a:t>
                </a:r>
              </a:p>
            </p:txBody>
          </p:sp>
          <p:sp>
            <p:nvSpPr>
              <p:cNvPr id="30" name="Oval 29">
                <a:extLst>
                  <a:ext uri="{FF2B5EF4-FFF2-40B4-BE49-F238E27FC236}">
                    <a16:creationId xmlns:a16="http://schemas.microsoft.com/office/drawing/2014/main" id="{195AB2DA-FDDA-BE47-A6D6-8639F7896B81}"/>
                  </a:ext>
                </a:extLst>
              </p:cNvPr>
              <p:cNvSpPr/>
              <p:nvPr/>
            </p:nvSpPr>
            <p:spPr>
              <a:xfrm rot="20921684">
                <a:off x="9148052" y="3465326"/>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06" tIns="44603" rIns="89206" bIns="44603" rtlCol="0" anchor="ctr"/>
              <a:lstStyle/>
              <a:p>
                <a:pPr algn="ctr" defTabSz="914126"/>
                <a:endParaRPr lang="en-US" sz="1799">
                  <a:solidFill>
                    <a:prstClr val="white"/>
                  </a:solidFill>
                  <a:latin typeface="Source Sans Pro"/>
                </a:endParaRPr>
              </a:p>
            </p:txBody>
          </p:sp>
        </p:grpSp>
      </p:grpSp>
    </p:spTree>
    <p:extLst>
      <p:ext uri="{BB962C8B-B14F-4D97-AF65-F5344CB8AC3E}">
        <p14:creationId xmlns:p14="http://schemas.microsoft.com/office/powerpoint/2010/main" val="2799686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3358-BA52-8C4E-BA60-F2E0B7C6C23F}"/>
              </a:ext>
            </a:extLst>
          </p:cNvPr>
          <p:cNvSpPr>
            <a:spLocks noGrp="1"/>
          </p:cNvSpPr>
          <p:nvPr>
            <p:ph type="title"/>
          </p:nvPr>
        </p:nvSpPr>
        <p:spPr/>
        <p:txBody>
          <a:bodyPr/>
          <a:lstStyle/>
          <a:p>
            <a:r>
              <a:rPr lang="en-US"/>
              <a:t>Continuous, Aligned Planning &amp; Delivery</a:t>
            </a:r>
          </a:p>
        </p:txBody>
      </p:sp>
      <p:sp>
        <p:nvSpPr>
          <p:cNvPr id="5" name="Rectangle 4">
            <a:extLst>
              <a:ext uri="{FF2B5EF4-FFF2-40B4-BE49-F238E27FC236}">
                <a16:creationId xmlns:a16="http://schemas.microsoft.com/office/drawing/2014/main" id="{4DEFE712-58FC-C54E-ADCC-27AEBC1E8AB0}"/>
              </a:ext>
            </a:extLst>
          </p:cNvPr>
          <p:cNvSpPr/>
          <p:nvPr/>
        </p:nvSpPr>
        <p:spPr>
          <a:xfrm>
            <a:off x="622488" y="908661"/>
            <a:ext cx="10922658" cy="1706722"/>
          </a:xfrm>
          <a:prstGeom prst="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6" name="Rectangle 5">
            <a:extLst>
              <a:ext uri="{FF2B5EF4-FFF2-40B4-BE49-F238E27FC236}">
                <a16:creationId xmlns:a16="http://schemas.microsoft.com/office/drawing/2014/main" id="{6635806A-4BC7-A448-AFA3-F719E396EDFE}"/>
              </a:ext>
            </a:extLst>
          </p:cNvPr>
          <p:cNvSpPr/>
          <p:nvPr/>
        </p:nvSpPr>
        <p:spPr>
          <a:xfrm>
            <a:off x="633084" y="4403896"/>
            <a:ext cx="10922658" cy="2133974"/>
          </a:xfrm>
          <a:prstGeom prst="rect">
            <a:avLst/>
          </a:prstGeom>
          <a:solidFill>
            <a:srgbClr val="FEEAD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7" name="Rectangle 6">
            <a:extLst>
              <a:ext uri="{FF2B5EF4-FFF2-40B4-BE49-F238E27FC236}">
                <a16:creationId xmlns:a16="http://schemas.microsoft.com/office/drawing/2014/main" id="{A738477E-B56B-C44D-B235-9CCF8E298E52}"/>
              </a:ext>
            </a:extLst>
          </p:cNvPr>
          <p:cNvSpPr/>
          <p:nvPr/>
        </p:nvSpPr>
        <p:spPr>
          <a:xfrm>
            <a:off x="622488" y="2666060"/>
            <a:ext cx="10922658" cy="1676412"/>
          </a:xfrm>
          <a:prstGeom prst="rect">
            <a:avLst/>
          </a:prstGeom>
          <a:solidFill>
            <a:srgbClr val="EBF2E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8" name="Oval 7">
            <a:extLst>
              <a:ext uri="{FF2B5EF4-FFF2-40B4-BE49-F238E27FC236}">
                <a16:creationId xmlns:a16="http://schemas.microsoft.com/office/drawing/2014/main" id="{7CA1B1AF-6616-0149-B999-175D354FEDD8}"/>
              </a:ext>
            </a:extLst>
          </p:cNvPr>
          <p:cNvSpPr/>
          <p:nvPr/>
        </p:nvSpPr>
        <p:spPr>
          <a:xfrm>
            <a:off x="3232599" y="2085343"/>
            <a:ext cx="3071883" cy="1122997"/>
          </a:xfrm>
          <a:prstGeom prst="ellipse">
            <a:avLst/>
          </a:prstGeom>
          <a:solidFill>
            <a:srgbClr val="AECEE6">
              <a:alpha val="25000"/>
            </a:srgbClr>
          </a:solidFill>
          <a:ln w="28575" cap="flat" cmpd="sng" algn="ctr">
            <a:solidFill>
              <a:sysClr val="windowText" lastClr="000000">
                <a:lumMod val="85000"/>
                <a:lumOff val="15000"/>
              </a:sysClr>
            </a:solidFill>
            <a:prstDash val="sysDot"/>
          </a:ln>
          <a:effectLst/>
        </p:spPr>
        <p:txBody>
          <a:bodyPr lIns="89206" tIns="44603" rIns="89206" bIns="44603" rtlCol="0" anchor="ctr"/>
          <a:lstStyle/>
          <a:p>
            <a:pPr marL="0" marR="0" lvl="0" indent="0" defTabSz="303538" eaLnBrk="1" fontAlgn="auto" latinLnBrk="0" hangingPunct="1">
              <a:lnSpc>
                <a:spcPct val="90000"/>
              </a:lnSpc>
              <a:spcBef>
                <a:spcPct val="0"/>
              </a:spcBef>
              <a:spcAft>
                <a:spcPct val="3500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ea typeface="Roboto" pitchFamily="2" charset="0"/>
              <a:cs typeface="Open Sans" panose="020B0606030504020204" pitchFamily="34" charset="0"/>
            </a:endParaRPr>
          </a:p>
        </p:txBody>
      </p:sp>
      <p:sp>
        <p:nvSpPr>
          <p:cNvPr id="9" name="Oval 8">
            <a:extLst>
              <a:ext uri="{FF2B5EF4-FFF2-40B4-BE49-F238E27FC236}">
                <a16:creationId xmlns:a16="http://schemas.microsoft.com/office/drawing/2014/main" id="{1B36E123-D987-2D4B-BCC4-B1BEC9FA3AFC}"/>
              </a:ext>
            </a:extLst>
          </p:cNvPr>
          <p:cNvSpPr/>
          <p:nvPr/>
        </p:nvSpPr>
        <p:spPr>
          <a:xfrm>
            <a:off x="5353343" y="5020492"/>
            <a:ext cx="3497516" cy="1138470"/>
          </a:xfrm>
          <a:prstGeom prst="ellipse">
            <a:avLst/>
          </a:prstGeom>
          <a:solidFill>
            <a:srgbClr val="AECEE6"/>
          </a:solidFill>
          <a:ln w="28575" cap="flat" cmpd="sng" algn="ctr">
            <a:solidFill>
              <a:sysClr val="window" lastClr="FFFFFF"/>
            </a:solidFill>
            <a:prstDash val="sysDot"/>
          </a:ln>
          <a:effectLst/>
        </p:spPr>
        <p:txBody>
          <a:bodyPr lIns="89206" tIns="44603" rIns="89206" bIns="44603"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10" name="TextBox 9">
            <a:extLst>
              <a:ext uri="{FF2B5EF4-FFF2-40B4-BE49-F238E27FC236}">
                <a16:creationId xmlns:a16="http://schemas.microsoft.com/office/drawing/2014/main" id="{70A55BD7-A10B-F945-98E4-1D27DF52F897}"/>
              </a:ext>
            </a:extLst>
          </p:cNvPr>
          <p:cNvSpPr txBox="1"/>
          <p:nvPr/>
        </p:nvSpPr>
        <p:spPr>
          <a:xfrm>
            <a:off x="6541001" y="5106147"/>
            <a:ext cx="1083457" cy="305465"/>
          </a:xfrm>
          <a:prstGeom prst="rect">
            <a:avLst/>
          </a:prstGeom>
          <a:noFill/>
        </p:spPr>
        <p:txBody>
          <a:bodyPr wrap="square" lIns="89206" tIns="44603" rIns="89206" bIns="44603" rtlCol="0">
            <a:spAutoFit/>
          </a:bodyPr>
          <a:lstStyle/>
          <a:p>
            <a:pPr algn="ctr" defTabSz="594685">
              <a:defRPr/>
            </a:pPr>
            <a:r>
              <a:rPr lang="en-US" sz="1400">
                <a:solidFill>
                  <a:prstClr val="black">
                    <a:lumMod val="75000"/>
                    <a:lumOff val="25000"/>
                  </a:prstClr>
                </a:solidFill>
                <a:ea typeface="Roboto" pitchFamily="2" charset="0"/>
                <a:cs typeface="Open Sans" panose="020B0606030504020204" pitchFamily="34" charset="0"/>
              </a:rPr>
              <a:t>Iteration</a:t>
            </a:r>
            <a:r>
              <a:rPr lang="en-US" sz="1400">
                <a:solidFill>
                  <a:srgbClr val="7F7F7F"/>
                </a:solidFill>
                <a:ea typeface="Roboto" pitchFamily="2" charset="0"/>
              </a:rPr>
              <a:t> </a:t>
            </a:r>
          </a:p>
        </p:txBody>
      </p:sp>
      <p:grpSp>
        <p:nvGrpSpPr>
          <p:cNvPr id="11" name="Group 10">
            <a:extLst>
              <a:ext uri="{FF2B5EF4-FFF2-40B4-BE49-F238E27FC236}">
                <a16:creationId xmlns:a16="http://schemas.microsoft.com/office/drawing/2014/main" id="{1CD81472-E9E8-6843-9220-2D67B9CCF75D}"/>
              </a:ext>
            </a:extLst>
          </p:cNvPr>
          <p:cNvGrpSpPr/>
          <p:nvPr/>
        </p:nvGrpSpPr>
        <p:grpSpPr>
          <a:xfrm>
            <a:off x="3974947" y="1528110"/>
            <a:ext cx="5682839" cy="4253983"/>
            <a:chOff x="1095999" y="805219"/>
            <a:chExt cx="5685800" cy="4255090"/>
          </a:xfrm>
        </p:grpSpPr>
        <p:sp>
          <p:nvSpPr>
            <p:cNvPr id="12" name="Oval 11">
              <a:extLst>
                <a:ext uri="{FF2B5EF4-FFF2-40B4-BE49-F238E27FC236}">
                  <a16:creationId xmlns:a16="http://schemas.microsoft.com/office/drawing/2014/main" id="{84BF4B81-1F3F-614C-BBF6-1F0391548FFB}"/>
                </a:ext>
              </a:extLst>
            </p:cNvPr>
            <p:cNvSpPr/>
            <p:nvPr/>
          </p:nvSpPr>
          <p:spPr>
            <a:xfrm>
              <a:off x="1663114" y="2889475"/>
              <a:ext cx="370617" cy="370616"/>
            </a:xfrm>
            <a:prstGeom prst="ellipse">
              <a:avLst/>
            </a:prstGeom>
            <a:solidFill>
              <a:srgbClr val="7A9C6B"/>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13" name="Oval 12">
              <a:extLst>
                <a:ext uri="{FF2B5EF4-FFF2-40B4-BE49-F238E27FC236}">
                  <a16:creationId xmlns:a16="http://schemas.microsoft.com/office/drawing/2014/main" id="{CE22A0FD-5AA2-A94B-8629-1D654E95F2AB}"/>
                </a:ext>
              </a:extLst>
            </p:cNvPr>
            <p:cNvSpPr/>
            <p:nvPr/>
          </p:nvSpPr>
          <p:spPr>
            <a:xfrm>
              <a:off x="2619756" y="4689693"/>
              <a:ext cx="370617" cy="370616"/>
            </a:xfrm>
            <a:prstGeom prst="ellipse">
              <a:avLst/>
            </a:prstGeom>
            <a:solidFill>
              <a:srgbClr val="AECEE6"/>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srgbClr val="76996B"/>
                </a:solidFill>
                <a:effectLst/>
                <a:uLnTx/>
                <a:uFillTx/>
                <a:ea typeface="+mn-ea"/>
                <a:cs typeface="+mn-cs"/>
              </a:endParaRPr>
            </a:p>
          </p:txBody>
        </p:sp>
        <p:pic>
          <p:nvPicPr>
            <p:cNvPr id="14" name="Graphic 13">
              <a:extLst>
                <a:ext uri="{FF2B5EF4-FFF2-40B4-BE49-F238E27FC236}">
                  <a16:creationId xmlns:a16="http://schemas.microsoft.com/office/drawing/2014/main" id="{24B4EF2F-0618-3341-A4DD-F7EDACBD32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2591" y="2379137"/>
              <a:ext cx="57415" cy="492127"/>
            </a:xfrm>
            <a:prstGeom prst="rect">
              <a:avLst/>
            </a:prstGeom>
          </p:spPr>
        </p:pic>
        <p:pic>
          <p:nvPicPr>
            <p:cNvPr id="15" name="Graphic 14">
              <a:extLst>
                <a:ext uri="{FF2B5EF4-FFF2-40B4-BE49-F238E27FC236}">
                  <a16:creationId xmlns:a16="http://schemas.microsoft.com/office/drawing/2014/main" id="{DB282BCE-0BAB-3843-B8B5-1AA10AE766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340" y="4202243"/>
              <a:ext cx="57415" cy="492127"/>
            </a:xfrm>
            <a:prstGeom prst="rect">
              <a:avLst/>
            </a:prstGeom>
          </p:spPr>
        </p:pic>
        <p:pic>
          <p:nvPicPr>
            <p:cNvPr id="16" name="Graphic 15">
              <a:extLst>
                <a:ext uri="{FF2B5EF4-FFF2-40B4-BE49-F238E27FC236}">
                  <a16:creationId xmlns:a16="http://schemas.microsoft.com/office/drawing/2014/main" id="{FE56B01E-FD8F-9242-ACD9-4FD3020429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0240" y="1195677"/>
              <a:ext cx="98222" cy="841901"/>
            </a:xfrm>
            <a:prstGeom prst="rect">
              <a:avLst/>
            </a:prstGeom>
          </p:spPr>
        </p:pic>
        <p:sp>
          <p:nvSpPr>
            <p:cNvPr id="17" name="Oval 16">
              <a:extLst>
                <a:ext uri="{FF2B5EF4-FFF2-40B4-BE49-F238E27FC236}">
                  <a16:creationId xmlns:a16="http://schemas.microsoft.com/office/drawing/2014/main" id="{C13E4E8E-D54F-AC48-A43B-35C271A0A944}"/>
                </a:ext>
              </a:extLst>
            </p:cNvPr>
            <p:cNvSpPr/>
            <p:nvPr/>
          </p:nvSpPr>
          <p:spPr>
            <a:xfrm>
              <a:off x="1672231" y="805219"/>
              <a:ext cx="370617" cy="370616"/>
            </a:xfrm>
            <a:prstGeom prst="ellipse">
              <a:avLst/>
            </a:prstGeom>
            <a:solidFill>
              <a:srgbClr val="80828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18" name="Oval 17">
              <a:extLst>
                <a:ext uri="{FF2B5EF4-FFF2-40B4-BE49-F238E27FC236}">
                  <a16:creationId xmlns:a16="http://schemas.microsoft.com/office/drawing/2014/main" id="{A9C7DBC0-8C8B-BC4D-BBAA-5B64DECE8301}"/>
                </a:ext>
              </a:extLst>
            </p:cNvPr>
            <p:cNvSpPr/>
            <p:nvPr/>
          </p:nvSpPr>
          <p:spPr>
            <a:xfrm>
              <a:off x="2206518" y="1278727"/>
              <a:ext cx="370617" cy="370616"/>
            </a:xfrm>
            <a:prstGeom prst="ellipse">
              <a:avLst/>
            </a:prstGeom>
            <a:solidFill>
              <a:srgbClr val="80828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pic>
          <p:nvPicPr>
            <p:cNvPr id="19" name="Graphic 18">
              <a:extLst>
                <a:ext uri="{FF2B5EF4-FFF2-40B4-BE49-F238E27FC236}">
                  <a16:creationId xmlns:a16="http://schemas.microsoft.com/office/drawing/2014/main" id="{8B25E9BE-F956-8949-B898-38B5D32EAC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700000">
              <a:off x="2021633" y="1542977"/>
              <a:ext cx="66675" cy="571500"/>
            </a:xfrm>
            <a:prstGeom prst="rect">
              <a:avLst/>
            </a:prstGeom>
          </p:spPr>
        </p:pic>
        <p:sp>
          <p:nvSpPr>
            <p:cNvPr id="20" name="Oval 19">
              <a:extLst>
                <a:ext uri="{FF2B5EF4-FFF2-40B4-BE49-F238E27FC236}">
                  <a16:creationId xmlns:a16="http://schemas.microsoft.com/office/drawing/2014/main" id="{B12C6DB4-7B0B-074C-8E0C-00D80810D2ED}"/>
                </a:ext>
              </a:extLst>
            </p:cNvPr>
            <p:cNvSpPr/>
            <p:nvPr/>
          </p:nvSpPr>
          <p:spPr>
            <a:xfrm>
              <a:off x="1095999" y="1290514"/>
              <a:ext cx="370617" cy="370616"/>
            </a:xfrm>
            <a:prstGeom prst="ellipse">
              <a:avLst/>
            </a:prstGeom>
            <a:solidFill>
              <a:srgbClr val="80828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pic>
          <p:nvPicPr>
            <p:cNvPr id="21" name="Graphic 20">
              <a:extLst>
                <a:ext uri="{FF2B5EF4-FFF2-40B4-BE49-F238E27FC236}">
                  <a16:creationId xmlns:a16="http://schemas.microsoft.com/office/drawing/2014/main" id="{8993F4FC-9845-BF47-BE3E-27FE0C3B32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00000">
              <a:off x="1607361" y="1537960"/>
              <a:ext cx="66675" cy="571500"/>
            </a:xfrm>
            <a:prstGeom prst="rect">
              <a:avLst/>
            </a:prstGeom>
          </p:spPr>
        </p:pic>
        <p:sp>
          <p:nvSpPr>
            <p:cNvPr id="22" name="Oval 21">
              <a:extLst>
                <a:ext uri="{FF2B5EF4-FFF2-40B4-BE49-F238E27FC236}">
                  <a16:creationId xmlns:a16="http://schemas.microsoft.com/office/drawing/2014/main" id="{4EF341F4-269F-E648-BE07-E242C16876C0}"/>
                </a:ext>
              </a:extLst>
            </p:cNvPr>
            <p:cNvSpPr/>
            <p:nvPr/>
          </p:nvSpPr>
          <p:spPr>
            <a:xfrm>
              <a:off x="1665864" y="3789584"/>
              <a:ext cx="370617" cy="370616"/>
            </a:xfrm>
            <a:prstGeom prst="ellipse">
              <a:avLst/>
            </a:prstGeom>
            <a:solidFill>
              <a:srgbClr val="7A9C6B"/>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pic>
          <p:nvPicPr>
            <p:cNvPr id="23" name="Graphic 22">
              <a:extLst>
                <a:ext uri="{FF2B5EF4-FFF2-40B4-BE49-F238E27FC236}">
                  <a16:creationId xmlns:a16="http://schemas.microsoft.com/office/drawing/2014/main" id="{148FD237-A22F-6D43-95D9-AE57A9EE6D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5341" y="3279246"/>
              <a:ext cx="57415" cy="492127"/>
            </a:xfrm>
            <a:prstGeom prst="rect">
              <a:avLst/>
            </a:prstGeom>
          </p:spPr>
        </p:pic>
        <p:sp>
          <p:nvSpPr>
            <p:cNvPr id="24" name="Oval 23">
              <a:extLst>
                <a:ext uri="{FF2B5EF4-FFF2-40B4-BE49-F238E27FC236}">
                  <a16:creationId xmlns:a16="http://schemas.microsoft.com/office/drawing/2014/main" id="{55CBC367-DCF1-DA4E-9B22-FB0AF0E0F75D}"/>
                </a:ext>
              </a:extLst>
            </p:cNvPr>
            <p:cNvSpPr/>
            <p:nvPr/>
          </p:nvSpPr>
          <p:spPr>
            <a:xfrm>
              <a:off x="1672230" y="4689693"/>
              <a:ext cx="370617" cy="370616"/>
            </a:xfrm>
            <a:prstGeom prst="ellipse">
              <a:avLst/>
            </a:prstGeom>
            <a:solidFill>
              <a:srgbClr val="AECEE6"/>
            </a:solidFill>
            <a:ln w="6350" cap="flat" cmpd="sng" algn="ctr">
              <a:solidFill>
                <a:srgbClr val="7A9C6B"/>
              </a:solid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pic>
          <p:nvPicPr>
            <p:cNvPr id="25" name="Graphic 24">
              <a:extLst>
                <a:ext uri="{FF2B5EF4-FFF2-40B4-BE49-F238E27FC236}">
                  <a16:creationId xmlns:a16="http://schemas.microsoft.com/office/drawing/2014/main" id="{A1D87070-472F-0E4D-AEF9-BE30A7739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2303590" y="4632419"/>
              <a:ext cx="57415" cy="492127"/>
            </a:xfrm>
            <a:prstGeom prst="rect">
              <a:avLst/>
            </a:prstGeom>
          </p:spPr>
        </p:pic>
        <p:sp>
          <p:nvSpPr>
            <p:cNvPr id="26" name="Oval 25">
              <a:extLst>
                <a:ext uri="{FF2B5EF4-FFF2-40B4-BE49-F238E27FC236}">
                  <a16:creationId xmlns:a16="http://schemas.microsoft.com/office/drawing/2014/main" id="{1C5F19A6-5F81-A44F-8F20-16CD1538EC36}"/>
                </a:ext>
              </a:extLst>
            </p:cNvPr>
            <p:cNvSpPr/>
            <p:nvPr/>
          </p:nvSpPr>
          <p:spPr>
            <a:xfrm>
              <a:off x="3569732" y="4689693"/>
              <a:ext cx="370617" cy="370616"/>
            </a:xfrm>
            <a:prstGeom prst="ellipse">
              <a:avLst/>
            </a:prstGeom>
            <a:solidFill>
              <a:srgbClr val="F15A29"/>
            </a:solidFill>
            <a:ln w="9525" cap="flat" cmpd="sng" algn="ctr">
              <a:solidFill>
                <a:srgbClr val="F15A29"/>
              </a:solid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srgbClr val="F15A29"/>
                </a:solidFill>
                <a:effectLst/>
                <a:uLnTx/>
                <a:uFillTx/>
                <a:ea typeface="+mn-ea"/>
                <a:cs typeface="+mn-cs"/>
              </a:endParaRPr>
            </a:p>
          </p:txBody>
        </p:sp>
        <p:pic>
          <p:nvPicPr>
            <p:cNvPr id="27" name="Graphic 26">
              <a:extLst>
                <a:ext uri="{FF2B5EF4-FFF2-40B4-BE49-F238E27FC236}">
                  <a16:creationId xmlns:a16="http://schemas.microsoft.com/office/drawing/2014/main" id="{6CA154FB-CE11-4544-B389-4A017EEC75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3253566" y="4632419"/>
              <a:ext cx="57415" cy="492127"/>
            </a:xfrm>
            <a:prstGeom prst="rect">
              <a:avLst/>
            </a:prstGeom>
          </p:spPr>
        </p:pic>
        <p:sp>
          <p:nvSpPr>
            <p:cNvPr id="28" name="Oval 27">
              <a:extLst>
                <a:ext uri="{FF2B5EF4-FFF2-40B4-BE49-F238E27FC236}">
                  <a16:creationId xmlns:a16="http://schemas.microsoft.com/office/drawing/2014/main" id="{3F90DFC4-7B6C-1446-B824-C21D408CB5CB}"/>
                </a:ext>
              </a:extLst>
            </p:cNvPr>
            <p:cNvSpPr/>
            <p:nvPr/>
          </p:nvSpPr>
          <p:spPr>
            <a:xfrm>
              <a:off x="4519708" y="4674663"/>
              <a:ext cx="370617" cy="370616"/>
            </a:xfrm>
            <a:prstGeom prst="ellipse">
              <a:avLst/>
            </a:prstGeom>
            <a:solidFill>
              <a:srgbClr val="AECEE6"/>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srgbClr val="76996B"/>
                </a:solidFill>
                <a:effectLst/>
                <a:uLnTx/>
                <a:uFillTx/>
                <a:ea typeface="+mn-ea"/>
                <a:cs typeface="+mn-cs"/>
              </a:endParaRPr>
            </a:p>
          </p:txBody>
        </p:sp>
        <p:pic>
          <p:nvPicPr>
            <p:cNvPr id="29" name="Graphic 28">
              <a:extLst>
                <a:ext uri="{FF2B5EF4-FFF2-40B4-BE49-F238E27FC236}">
                  <a16:creationId xmlns:a16="http://schemas.microsoft.com/office/drawing/2014/main" id="{739C5A7C-6828-CF45-8906-9D37601C78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4203542" y="4617389"/>
              <a:ext cx="57415" cy="492127"/>
            </a:xfrm>
            <a:prstGeom prst="rect">
              <a:avLst/>
            </a:prstGeom>
          </p:spPr>
        </p:pic>
        <p:sp>
          <p:nvSpPr>
            <p:cNvPr id="30" name="Oval 29">
              <a:extLst>
                <a:ext uri="{FF2B5EF4-FFF2-40B4-BE49-F238E27FC236}">
                  <a16:creationId xmlns:a16="http://schemas.microsoft.com/office/drawing/2014/main" id="{1428DFA6-146F-5F4C-A04D-F19E7C8D3A5E}"/>
                </a:ext>
              </a:extLst>
            </p:cNvPr>
            <p:cNvSpPr/>
            <p:nvPr/>
          </p:nvSpPr>
          <p:spPr>
            <a:xfrm>
              <a:off x="5469134" y="4680895"/>
              <a:ext cx="370617" cy="370616"/>
            </a:xfrm>
            <a:prstGeom prst="ellipse">
              <a:avLst/>
            </a:prstGeom>
            <a:solidFill>
              <a:srgbClr val="AECEE6"/>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srgbClr val="76996B"/>
                </a:solidFill>
                <a:effectLst/>
                <a:uLnTx/>
                <a:uFillTx/>
                <a:ea typeface="+mn-ea"/>
                <a:cs typeface="+mn-cs"/>
              </a:endParaRPr>
            </a:p>
          </p:txBody>
        </p:sp>
        <p:pic>
          <p:nvPicPr>
            <p:cNvPr id="31" name="Graphic 30">
              <a:extLst>
                <a:ext uri="{FF2B5EF4-FFF2-40B4-BE49-F238E27FC236}">
                  <a16:creationId xmlns:a16="http://schemas.microsoft.com/office/drawing/2014/main" id="{9C128D86-8B97-4141-8B3A-AA2558C340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5152968" y="4623621"/>
              <a:ext cx="57415" cy="492127"/>
            </a:xfrm>
            <a:prstGeom prst="rect">
              <a:avLst/>
            </a:prstGeom>
          </p:spPr>
        </p:pic>
        <p:sp>
          <p:nvSpPr>
            <p:cNvPr id="32" name="Oval 31">
              <a:extLst>
                <a:ext uri="{FF2B5EF4-FFF2-40B4-BE49-F238E27FC236}">
                  <a16:creationId xmlns:a16="http://schemas.microsoft.com/office/drawing/2014/main" id="{4108BA1E-7851-2540-97C4-5F204EEA100B}"/>
                </a:ext>
              </a:extLst>
            </p:cNvPr>
            <p:cNvSpPr/>
            <p:nvPr/>
          </p:nvSpPr>
          <p:spPr>
            <a:xfrm>
              <a:off x="6411182" y="4664467"/>
              <a:ext cx="370617" cy="370616"/>
            </a:xfrm>
            <a:prstGeom prst="ellipse">
              <a:avLst/>
            </a:prstGeom>
            <a:solidFill>
              <a:srgbClr val="AECEE6"/>
            </a:solidFill>
            <a:ln w="6350" cap="flat" cmpd="sng" algn="ctr">
              <a:solidFill>
                <a:srgbClr val="7A9C6B"/>
              </a:solid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srgbClr val="76996B"/>
                </a:solidFill>
                <a:effectLst/>
                <a:uLnTx/>
                <a:uFillTx/>
                <a:ea typeface="+mn-ea"/>
                <a:cs typeface="+mn-cs"/>
              </a:endParaRPr>
            </a:p>
          </p:txBody>
        </p:sp>
        <p:pic>
          <p:nvPicPr>
            <p:cNvPr id="33" name="Graphic 32">
              <a:extLst>
                <a:ext uri="{FF2B5EF4-FFF2-40B4-BE49-F238E27FC236}">
                  <a16:creationId xmlns:a16="http://schemas.microsoft.com/office/drawing/2014/main" id="{91340B5B-16D0-9C44-9F19-4AE615230E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095016" y="4607193"/>
              <a:ext cx="57415" cy="492127"/>
            </a:xfrm>
            <a:prstGeom prst="rect">
              <a:avLst/>
            </a:prstGeom>
          </p:spPr>
        </p:pic>
        <p:sp>
          <p:nvSpPr>
            <p:cNvPr id="34" name="Oval 33">
              <a:extLst>
                <a:ext uri="{FF2B5EF4-FFF2-40B4-BE49-F238E27FC236}">
                  <a16:creationId xmlns:a16="http://schemas.microsoft.com/office/drawing/2014/main" id="{91F2A00C-12EF-0043-9248-60919DE05329}"/>
                </a:ext>
              </a:extLst>
            </p:cNvPr>
            <p:cNvSpPr/>
            <p:nvPr/>
          </p:nvSpPr>
          <p:spPr>
            <a:xfrm>
              <a:off x="1672230" y="1997755"/>
              <a:ext cx="370617" cy="370616"/>
            </a:xfrm>
            <a:prstGeom prst="ellipse">
              <a:avLst/>
            </a:prstGeom>
            <a:solidFill>
              <a:srgbClr val="074975"/>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grpSp>
      <p:sp>
        <p:nvSpPr>
          <p:cNvPr id="35" name="Rectangle 34">
            <a:extLst>
              <a:ext uri="{FF2B5EF4-FFF2-40B4-BE49-F238E27FC236}">
                <a16:creationId xmlns:a16="http://schemas.microsoft.com/office/drawing/2014/main" id="{99AD1242-2A41-034F-877C-12400BD03AA7}"/>
              </a:ext>
            </a:extLst>
          </p:cNvPr>
          <p:cNvSpPr/>
          <p:nvPr/>
        </p:nvSpPr>
        <p:spPr>
          <a:xfrm>
            <a:off x="3183963" y="1697227"/>
            <a:ext cx="1335401" cy="427092"/>
          </a:xfrm>
          <a:prstGeom prst="rect">
            <a:avLst/>
          </a:prstGeom>
        </p:spPr>
        <p:txBody>
          <a:bodyPr wrap="square" lIns="89206" tIns="44603" rIns="89206" bIns="44603">
            <a:spAutoFit/>
          </a:bodyPr>
          <a:lstStyle/>
          <a:p>
            <a:pPr defTabSz="594685">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Vision &amp; Roadmap</a:t>
            </a:r>
          </a:p>
        </p:txBody>
      </p:sp>
      <p:sp>
        <p:nvSpPr>
          <p:cNvPr id="36" name="Rectangle 35">
            <a:extLst>
              <a:ext uri="{FF2B5EF4-FFF2-40B4-BE49-F238E27FC236}">
                <a16:creationId xmlns:a16="http://schemas.microsoft.com/office/drawing/2014/main" id="{9DDCC0F7-7B19-BB4A-8698-63677A39E48A}"/>
              </a:ext>
            </a:extLst>
          </p:cNvPr>
          <p:cNvSpPr/>
          <p:nvPr/>
        </p:nvSpPr>
        <p:spPr>
          <a:xfrm>
            <a:off x="3858696" y="998475"/>
            <a:ext cx="1887579" cy="464026"/>
          </a:xfrm>
          <a:prstGeom prst="rect">
            <a:avLst/>
          </a:prstGeom>
        </p:spPr>
        <p:txBody>
          <a:bodyPr wrap="square" lIns="89206" tIns="44603" rIns="89206" bIns="44603">
            <a:spAutoFit/>
          </a:bodyPr>
          <a:lstStyle/>
          <a:p>
            <a:pPr algn="ctr" defTabSz="594685">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OKRs / Strategic </a:t>
            </a:r>
          </a:p>
          <a:p>
            <a:pPr algn="ctr" defTabSz="594685">
              <a:lnSpc>
                <a:spcPct val="7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Planning</a:t>
            </a:r>
          </a:p>
        </p:txBody>
      </p:sp>
      <p:sp>
        <p:nvSpPr>
          <p:cNvPr id="37" name="Rectangle 36">
            <a:extLst>
              <a:ext uri="{FF2B5EF4-FFF2-40B4-BE49-F238E27FC236}">
                <a16:creationId xmlns:a16="http://schemas.microsoft.com/office/drawing/2014/main" id="{6D48137E-0CDB-F946-A7D3-F8105C7111DB}"/>
              </a:ext>
            </a:extLst>
          </p:cNvPr>
          <p:cNvSpPr/>
          <p:nvPr/>
        </p:nvSpPr>
        <p:spPr>
          <a:xfrm>
            <a:off x="5451720" y="1697227"/>
            <a:ext cx="1264191" cy="427092"/>
          </a:xfrm>
          <a:prstGeom prst="rect">
            <a:avLst/>
          </a:prstGeom>
        </p:spPr>
        <p:txBody>
          <a:bodyPr wrap="square" lIns="89206" tIns="44603" rIns="89206" bIns="44603">
            <a:spAutoFit/>
          </a:bodyPr>
          <a:lstStyle/>
          <a:p>
            <a:pPr defTabSz="594685">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Steering Committee</a:t>
            </a:r>
          </a:p>
        </p:txBody>
      </p:sp>
      <p:sp>
        <p:nvSpPr>
          <p:cNvPr id="38" name="Rectangle 37">
            <a:extLst>
              <a:ext uri="{FF2B5EF4-FFF2-40B4-BE49-F238E27FC236}">
                <a16:creationId xmlns:a16="http://schemas.microsoft.com/office/drawing/2014/main" id="{AB34EC63-8F3D-DD4D-88B9-6559892D3566}"/>
              </a:ext>
            </a:extLst>
          </p:cNvPr>
          <p:cNvSpPr/>
          <p:nvPr/>
        </p:nvSpPr>
        <p:spPr>
          <a:xfrm>
            <a:off x="4941531" y="2728386"/>
            <a:ext cx="1283601" cy="427092"/>
          </a:xfrm>
          <a:prstGeom prst="rect">
            <a:avLst/>
          </a:prstGeom>
        </p:spPr>
        <p:txBody>
          <a:bodyPr wrap="square" lIns="89206" tIns="44603" rIns="89206" bIns="44603">
            <a:spAutoFit/>
          </a:bodyPr>
          <a:lstStyle/>
          <a:p>
            <a:pPr defTabSz="594685">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Operating Committee</a:t>
            </a:r>
          </a:p>
        </p:txBody>
      </p:sp>
      <p:sp>
        <p:nvSpPr>
          <p:cNvPr id="39" name="Rectangle 38">
            <a:extLst>
              <a:ext uri="{FF2B5EF4-FFF2-40B4-BE49-F238E27FC236}">
                <a16:creationId xmlns:a16="http://schemas.microsoft.com/office/drawing/2014/main" id="{21D85EFC-34FE-CE46-8634-105619C0CF12}"/>
              </a:ext>
            </a:extLst>
          </p:cNvPr>
          <p:cNvSpPr/>
          <p:nvPr/>
        </p:nvSpPr>
        <p:spPr>
          <a:xfrm>
            <a:off x="4941531" y="3572386"/>
            <a:ext cx="1283601" cy="427092"/>
          </a:xfrm>
          <a:prstGeom prst="rect">
            <a:avLst/>
          </a:prstGeom>
        </p:spPr>
        <p:txBody>
          <a:bodyPr wrap="square" lIns="89206" tIns="44603" rIns="89206" bIns="44603">
            <a:spAutoFit/>
          </a:bodyPr>
          <a:lstStyle/>
          <a:p>
            <a:pPr defTabSz="303538">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Function Elaboration</a:t>
            </a:r>
          </a:p>
        </p:txBody>
      </p:sp>
      <p:sp>
        <p:nvSpPr>
          <p:cNvPr id="40" name="Rectangle 39">
            <a:extLst>
              <a:ext uri="{FF2B5EF4-FFF2-40B4-BE49-F238E27FC236}">
                <a16:creationId xmlns:a16="http://schemas.microsoft.com/office/drawing/2014/main" id="{7B7152BF-C768-E74C-9B98-9D02B98950A4}"/>
              </a:ext>
            </a:extLst>
          </p:cNvPr>
          <p:cNvSpPr/>
          <p:nvPr/>
        </p:nvSpPr>
        <p:spPr>
          <a:xfrm>
            <a:off x="4941531" y="4505724"/>
            <a:ext cx="1922098" cy="260893"/>
          </a:xfrm>
          <a:prstGeom prst="rect">
            <a:avLst/>
          </a:prstGeom>
        </p:spPr>
        <p:txBody>
          <a:bodyPr wrap="square" lIns="89206" tIns="44603" rIns="89206" bIns="44603">
            <a:spAutoFit/>
          </a:bodyPr>
          <a:lstStyle/>
          <a:p>
            <a:pPr defTabSz="303538">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Five-Iteration Planning</a:t>
            </a:r>
          </a:p>
        </p:txBody>
      </p:sp>
      <p:sp>
        <p:nvSpPr>
          <p:cNvPr id="41" name="Rectangle 40">
            <a:extLst>
              <a:ext uri="{FF2B5EF4-FFF2-40B4-BE49-F238E27FC236}">
                <a16:creationId xmlns:a16="http://schemas.microsoft.com/office/drawing/2014/main" id="{C7BD2D71-54A3-A445-A88E-4F1768841F9B}"/>
              </a:ext>
            </a:extLst>
          </p:cNvPr>
          <p:cNvSpPr/>
          <p:nvPr/>
        </p:nvSpPr>
        <p:spPr>
          <a:xfrm rot="19606339">
            <a:off x="3357280" y="6029537"/>
            <a:ext cx="1403693" cy="260893"/>
          </a:xfrm>
          <a:prstGeom prst="rect">
            <a:avLst/>
          </a:prstGeom>
        </p:spPr>
        <p:txBody>
          <a:bodyPr wrap="square" lIns="89206" tIns="44603" rIns="89206" bIns="44603">
            <a:spAutoFit/>
          </a:bodyPr>
          <a:lstStyle/>
          <a:p>
            <a:pPr algn="r" defTabSz="303538">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Story Elaboration</a:t>
            </a:r>
          </a:p>
        </p:txBody>
      </p:sp>
      <p:sp>
        <p:nvSpPr>
          <p:cNvPr id="42" name="Rectangle 41">
            <a:extLst>
              <a:ext uri="{FF2B5EF4-FFF2-40B4-BE49-F238E27FC236}">
                <a16:creationId xmlns:a16="http://schemas.microsoft.com/office/drawing/2014/main" id="{44BD4918-808E-BA4F-9C62-342821ECB0A6}"/>
              </a:ext>
            </a:extLst>
          </p:cNvPr>
          <p:cNvSpPr/>
          <p:nvPr/>
        </p:nvSpPr>
        <p:spPr>
          <a:xfrm rot="19606339">
            <a:off x="4396734" y="6040888"/>
            <a:ext cx="1402928" cy="259310"/>
          </a:xfrm>
          <a:prstGeom prst="rect">
            <a:avLst/>
          </a:prstGeom>
        </p:spPr>
        <p:txBody>
          <a:bodyPr wrap="square" lIns="89206" tIns="44603" rIns="89206" bIns="44603">
            <a:spAutoFit/>
          </a:bodyPr>
          <a:lstStyle/>
          <a:p>
            <a:pPr algn="r" defTabSz="303538">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Iteration Planning</a:t>
            </a:r>
          </a:p>
        </p:txBody>
      </p:sp>
      <p:sp>
        <p:nvSpPr>
          <p:cNvPr id="43" name="Rectangle 42">
            <a:extLst>
              <a:ext uri="{FF2B5EF4-FFF2-40B4-BE49-F238E27FC236}">
                <a16:creationId xmlns:a16="http://schemas.microsoft.com/office/drawing/2014/main" id="{9D31E350-47F0-E041-9D8E-ECE9939BAC77}"/>
              </a:ext>
            </a:extLst>
          </p:cNvPr>
          <p:cNvSpPr/>
          <p:nvPr/>
        </p:nvSpPr>
        <p:spPr>
          <a:xfrm rot="19606339">
            <a:off x="5443444" y="6008185"/>
            <a:ext cx="1283601" cy="259310"/>
          </a:xfrm>
          <a:prstGeom prst="rect">
            <a:avLst/>
          </a:prstGeom>
        </p:spPr>
        <p:txBody>
          <a:bodyPr wrap="square" lIns="89206" tIns="44603" rIns="89206" bIns="44603">
            <a:spAutoFit/>
          </a:bodyPr>
          <a:lstStyle/>
          <a:p>
            <a:pPr algn="r" defTabSz="303538">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Daily Stand Up</a:t>
            </a:r>
          </a:p>
        </p:txBody>
      </p:sp>
      <p:sp>
        <p:nvSpPr>
          <p:cNvPr id="44" name="Rectangle 43">
            <a:extLst>
              <a:ext uri="{FF2B5EF4-FFF2-40B4-BE49-F238E27FC236}">
                <a16:creationId xmlns:a16="http://schemas.microsoft.com/office/drawing/2014/main" id="{E8F8B265-ECA5-B848-97DD-9D7C096D7C53}"/>
              </a:ext>
            </a:extLst>
          </p:cNvPr>
          <p:cNvSpPr/>
          <p:nvPr/>
        </p:nvSpPr>
        <p:spPr>
          <a:xfrm rot="19606339">
            <a:off x="6370826" y="6039404"/>
            <a:ext cx="1397515" cy="259310"/>
          </a:xfrm>
          <a:prstGeom prst="rect">
            <a:avLst/>
          </a:prstGeom>
        </p:spPr>
        <p:txBody>
          <a:bodyPr wrap="square" lIns="89206" tIns="44603" rIns="89206" bIns="44603">
            <a:spAutoFit/>
          </a:bodyPr>
          <a:lstStyle/>
          <a:p>
            <a:pPr algn="r" defTabSz="303538">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Story Acceptance</a:t>
            </a:r>
          </a:p>
        </p:txBody>
      </p:sp>
      <p:sp>
        <p:nvSpPr>
          <p:cNvPr id="45" name="Rectangle 44">
            <a:extLst>
              <a:ext uri="{FF2B5EF4-FFF2-40B4-BE49-F238E27FC236}">
                <a16:creationId xmlns:a16="http://schemas.microsoft.com/office/drawing/2014/main" id="{80C1841D-4518-3B41-8D0E-02BCE28FFB8B}"/>
              </a:ext>
            </a:extLst>
          </p:cNvPr>
          <p:cNvSpPr/>
          <p:nvPr/>
        </p:nvSpPr>
        <p:spPr>
          <a:xfrm rot="19606339">
            <a:off x="7412122" y="6008185"/>
            <a:ext cx="1283601" cy="259310"/>
          </a:xfrm>
          <a:prstGeom prst="rect">
            <a:avLst/>
          </a:prstGeom>
        </p:spPr>
        <p:txBody>
          <a:bodyPr wrap="square" lIns="89206" tIns="44603" rIns="89206" bIns="44603">
            <a:spAutoFit/>
          </a:bodyPr>
          <a:lstStyle/>
          <a:p>
            <a:pPr algn="r" defTabSz="303538">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Demo/Retro</a:t>
            </a:r>
          </a:p>
        </p:txBody>
      </p:sp>
      <p:sp>
        <p:nvSpPr>
          <p:cNvPr id="46" name="Rectangle 45">
            <a:extLst>
              <a:ext uri="{FF2B5EF4-FFF2-40B4-BE49-F238E27FC236}">
                <a16:creationId xmlns:a16="http://schemas.microsoft.com/office/drawing/2014/main" id="{116AA910-51AE-834B-9139-AC3CF514BC50}"/>
              </a:ext>
            </a:extLst>
          </p:cNvPr>
          <p:cNvSpPr/>
          <p:nvPr/>
        </p:nvSpPr>
        <p:spPr>
          <a:xfrm rot="19606339">
            <a:off x="8339505" y="6008185"/>
            <a:ext cx="1283601" cy="259310"/>
          </a:xfrm>
          <a:prstGeom prst="rect">
            <a:avLst/>
          </a:prstGeom>
        </p:spPr>
        <p:txBody>
          <a:bodyPr wrap="square" lIns="89206" tIns="44603" rIns="89206" bIns="44603">
            <a:spAutoFit/>
          </a:bodyPr>
          <a:lstStyle/>
          <a:p>
            <a:pPr algn="r" defTabSz="303538">
              <a:lnSpc>
                <a:spcPct val="90000"/>
              </a:lnSpc>
              <a:spcBef>
                <a:spcPct val="0"/>
              </a:spcBef>
              <a:spcAft>
                <a:spcPct val="35000"/>
              </a:spcAft>
              <a:defRPr/>
            </a:pPr>
            <a:r>
              <a:rPr lang="en-US" sz="1200">
                <a:solidFill>
                  <a:prstClr val="black">
                    <a:lumMod val="75000"/>
                    <a:lumOff val="25000"/>
                  </a:prstClr>
                </a:solidFill>
                <a:ea typeface="Roboto" pitchFamily="2" charset="0"/>
                <a:cs typeface="Open Sans" panose="020B0606030504020204" pitchFamily="34" charset="0"/>
              </a:rPr>
              <a:t>Deploy</a:t>
            </a:r>
          </a:p>
        </p:txBody>
      </p:sp>
      <p:sp>
        <p:nvSpPr>
          <p:cNvPr id="47" name="TextBox 45">
            <a:extLst>
              <a:ext uri="{FF2B5EF4-FFF2-40B4-BE49-F238E27FC236}">
                <a16:creationId xmlns:a16="http://schemas.microsoft.com/office/drawing/2014/main" id="{C780AC86-CFB7-8542-882C-9EC2D45CB337}"/>
              </a:ext>
            </a:extLst>
          </p:cNvPr>
          <p:cNvSpPr txBox="1">
            <a:spLocks noChangeArrowheads="1"/>
          </p:cNvSpPr>
          <p:nvPr/>
        </p:nvSpPr>
        <p:spPr bwMode="auto">
          <a:xfrm>
            <a:off x="814502" y="3309368"/>
            <a:ext cx="1371243" cy="400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594685">
              <a:defRPr/>
            </a:pPr>
            <a:r>
              <a:rPr lang="en-US" altLang="en-US" sz="1999">
                <a:solidFill>
                  <a:srgbClr val="000000"/>
                </a:solidFill>
                <a:latin typeface="+mj-lt"/>
                <a:ea typeface="Roboto" panose="02000000000000000000" pitchFamily="2" charset="0"/>
              </a:rPr>
              <a:t>Program</a:t>
            </a:r>
          </a:p>
        </p:txBody>
      </p:sp>
      <p:sp>
        <p:nvSpPr>
          <p:cNvPr id="48" name="TextBox 45">
            <a:extLst>
              <a:ext uri="{FF2B5EF4-FFF2-40B4-BE49-F238E27FC236}">
                <a16:creationId xmlns:a16="http://schemas.microsoft.com/office/drawing/2014/main" id="{F4D4261B-19AD-2342-A254-6C20B55F709E}"/>
              </a:ext>
            </a:extLst>
          </p:cNvPr>
          <p:cNvSpPr txBox="1">
            <a:spLocks noChangeArrowheads="1"/>
          </p:cNvSpPr>
          <p:nvPr/>
        </p:nvSpPr>
        <p:spPr bwMode="auto">
          <a:xfrm>
            <a:off x="814502" y="5308461"/>
            <a:ext cx="1371243" cy="400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594685">
              <a:defRPr/>
            </a:pPr>
            <a:r>
              <a:rPr lang="en-US" altLang="en-US" sz="1999" b="1">
                <a:solidFill>
                  <a:srgbClr val="000000"/>
                </a:solidFill>
                <a:latin typeface="+mj-lt"/>
                <a:ea typeface="Roboto" panose="02000000000000000000" pitchFamily="2" charset="0"/>
              </a:rPr>
              <a:t>Team</a:t>
            </a:r>
          </a:p>
        </p:txBody>
      </p:sp>
      <p:sp>
        <p:nvSpPr>
          <p:cNvPr id="49" name="TextBox 45">
            <a:extLst>
              <a:ext uri="{FF2B5EF4-FFF2-40B4-BE49-F238E27FC236}">
                <a16:creationId xmlns:a16="http://schemas.microsoft.com/office/drawing/2014/main" id="{B4157D9E-CE80-EE4B-9D82-1B9163379B45}"/>
              </a:ext>
            </a:extLst>
          </p:cNvPr>
          <p:cNvSpPr txBox="1">
            <a:spLocks noChangeArrowheads="1"/>
          </p:cNvSpPr>
          <p:nvPr/>
        </p:nvSpPr>
        <p:spPr bwMode="auto">
          <a:xfrm>
            <a:off x="814502" y="1502653"/>
            <a:ext cx="1371243" cy="400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594685">
              <a:defRPr/>
            </a:pPr>
            <a:r>
              <a:rPr lang="en-US" altLang="en-US" sz="1999">
                <a:solidFill>
                  <a:srgbClr val="000000"/>
                </a:solidFill>
                <a:latin typeface="+mj-lt"/>
                <a:ea typeface="Roboto" panose="02000000000000000000" pitchFamily="2" charset="0"/>
              </a:rPr>
              <a:t>Portfolio</a:t>
            </a:r>
          </a:p>
        </p:txBody>
      </p:sp>
      <p:sp>
        <p:nvSpPr>
          <p:cNvPr id="50" name="Rectangle: Diagonal Corners Rounded 53">
            <a:extLst>
              <a:ext uri="{FF2B5EF4-FFF2-40B4-BE49-F238E27FC236}">
                <a16:creationId xmlns:a16="http://schemas.microsoft.com/office/drawing/2014/main" id="{2F14A1D5-A9FA-3242-8F9B-B8C53A6DEF4A}"/>
              </a:ext>
            </a:extLst>
          </p:cNvPr>
          <p:cNvSpPr/>
          <p:nvPr/>
        </p:nvSpPr>
        <p:spPr>
          <a:xfrm>
            <a:off x="7070146" y="1639952"/>
            <a:ext cx="3836536" cy="1879126"/>
          </a:xfrm>
          <a:prstGeom prst="round2DiagRect">
            <a:avLst>
              <a:gd name="adj1" fmla="val 8407"/>
              <a:gd name="adj2" fmla="val 0"/>
            </a:avLst>
          </a:prstGeom>
          <a:solidFill>
            <a:sysClr val="window" lastClr="FFFFFF"/>
          </a:solidFill>
          <a:ln w="25400" cap="flat" cmpd="sng" algn="ctr">
            <a:solidFill>
              <a:srgbClr val="D6E1E8"/>
            </a:solidFill>
            <a:prstDash val="solid"/>
          </a:ln>
          <a:effectLst>
            <a:outerShdw blurRad="50800" dist="38100" dir="5400000" algn="t" rotWithShape="0">
              <a:prstClr val="black">
                <a:alpha val="40000"/>
              </a:prstClr>
            </a:outerShdw>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Roboto" pitchFamily="2" charset="0"/>
              <a:cs typeface="+mn-cs"/>
            </a:endParaRPr>
          </a:p>
        </p:txBody>
      </p:sp>
      <p:sp>
        <p:nvSpPr>
          <p:cNvPr id="51" name="TextBox 50">
            <a:extLst>
              <a:ext uri="{FF2B5EF4-FFF2-40B4-BE49-F238E27FC236}">
                <a16:creationId xmlns:a16="http://schemas.microsoft.com/office/drawing/2014/main" id="{D45B3803-FD2F-3D46-BC8B-C09AFC46416E}"/>
              </a:ext>
            </a:extLst>
          </p:cNvPr>
          <p:cNvSpPr txBox="1"/>
          <p:nvPr/>
        </p:nvSpPr>
        <p:spPr>
          <a:xfrm>
            <a:off x="7098387" y="1781507"/>
            <a:ext cx="3744843" cy="1600021"/>
          </a:xfrm>
          <a:prstGeom prst="rect">
            <a:avLst/>
          </a:prstGeom>
          <a:noFill/>
        </p:spPr>
        <p:txBody>
          <a:bodyPr wrap="square" rtlCol="0">
            <a:spAutoFit/>
          </a:bodyPr>
          <a:lstStyle/>
          <a:p>
            <a:pPr algn="ctr" defTabSz="914126" fontAlgn="base">
              <a:spcBef>
                <a:spcPct val="0"/>
              </a:spcBef>
              <a:defRPr/>
            </a:pPr>
            <a:r>
              <a:rPr lang="en-US" sz="1400">
                <a:solidFill>
                  <a:srgbClr val="074975"/>
                </a:solidFill>
                <a:ea typeface="Roboto" pitchFamily="2" charset="0"/>
              </a:rPr>
              <a:t>Activities &amp; routines across the layers in a Lean-Agile model are designed to keep all appropriate stakeholders engaged and informed at the appropriate level.</a:t>
            </a:r>
          </a:p>
          <a:p>
            <a:pPr algn="ctr" defTabSz="914126" fontAlgn="base">
              <a:spcBef>
                <a:spcPct val="0"/>
              </a:spcBef>
              <a:defRPr/>
            </a:pPr>
            <a:endParaRPr lang="en-US" sz="1400">
              <a:solidFill>
                <a:srgbClr val="074975"/>
              </a:solidFill>
              <a:ea typeface="Roboto" pitchFamily="2" charset="0"/>
            </a:endParaRPr>
          </a:p>
          <a:p>
            <a:pPr algn="ctr" defTabSz="914126" fontAlgn="base">
              <a:spcBef>
                <a:spcPct val="0"/>
              </a:spcBef>
              <a:defRPr/>
            </a:pPr>
            <a:r>
              <a:rPr lang="en-US" sz="1400">
                <a:solidFill>
                  <a:srgbClr val="074975"/>
                </a:solidFill>
                <a:ea typeface="Roboto" pitchFamily="2" charset="0"/>
              </a:rPr>
              <a:t>Feedback loops ensure adjustments are made to maximize business value.</a:t>
            </a:r>
          </a:p>
        </p:txBody>
      </p:sp>
      <p:sp>
        <p:nvSpPr>
          <p:cNvPr id="52" name="TextBox 51">
            <a:extLst>
              <a:ext uri="{FF2B5EF4-FFF2-40B4-BE49-F238E27FC236}">
                <a16:creationId xmlns:a16="http://schemas.microsoft.com/office/drawing/2014/main" id="{E2BE3811-23A0-334A-8BD2-A7EB5199B9B6}"/>
              </a:ext>
            </a:extLst>
          </p:cNvPr>
          <p:cNvSpPr txBox="1"/>
          <p:nvPr/>
        </p:nvSpPr>
        <p:spPr>
          <a:xfrm>
            <a:off x="1828213" y="2394382"/>
            <a:ext cx="1439021" cy="305465"/>
          </a:xfrm>
          <a:prstGeom prst="rect">
            <a:avLst/>
          </a:prstGeom>
          <a:noFill/>
        </p:spPr>
        <p:txBody>
          <a:bodyPr wrap="square" lIns="89206" tIns="44603" rIns="89206" bIns="44603" rtlCol="0">
            <a:spAutoFit/>
          </a:bodyPr>
          <a:lstStyle/>
          <a:p>
            <a:pPr algn="ctr" defTabSz="594685">
              <a:defRPr/>
            </a:pPr>
            <a:r>
              <a:rPr lang="en-US" sz="1400">
                <a:solidFill>
                  <a:prstClr val="black">
                    <a:lumMod val="75000"/>
                    <a:lumOff val="25000"/>
                  </a:prstClr>
                </a:solidFill>
                <a:ea typeface="Roboto" pitchFamily="2" charset="0"/>
                <a:cs typeface="Open Sans" panose="020B0606030504020204" pitchFamily="34" charset="0"/>
              </a:rPr>
              <a:t>Function Intake</a:t>
            </a:r>
            <a:endParaRPr lang="en-US" sz="1400">
              <a:solidFill>
                <a:srgbClr val="7F7F7F"/>
              </a:solidFill>
              <a:ea typeface="Roboto" pitchFamily="2" charset="0"/>
            </a:endParaRPr>
          </a:p>
        </p:txBody>
      </p:sp>
    </p:spTree>
    <p:extLst>
      <p:ext uri="{BB962C8B-B14F-4D97-AF65-F5344CB8AC3E}">
        <p14:creationId xmlns:p14="http://schemas.microsoft.com/office/powerpoint/2010/main" val="1464422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5F465-2CB6-254E-86F2-5597C9F132CF}"/>
              </a:ext>
            </a:extLst>
          </p:cNvPr>
          <p:cNvSpPr>
            <a:spLocks noGrp="1"/>
          </p:cNvSpPr>
          <p:nvPr>
            <p:ph type="title"/>
          </p:nvPr>
        </p:nvSpPr>
        <p:spPr/>
        <p:txBody>
          <a:bodyPr/>
          <a:lstStyle/>
          <a:p>
            <a:r>
              <a:rPr lang="en-US"/>
              <a:t>Lean-Agile Responsibility &amp; Collaboration</a:t>
            </a:r>
          </a:p>
        </p:txBody>
      </p:sp>
      <p:sp>
        <p:nvSpPr>
          <p:cNvPr id="23" name="Content Placeholder 42">
            <a:extLst>
              <a:ext uri="{FF2B5EF4-FFF2-40B4-BE49-F238E27FC236}">
                <a16:creationId xmlns:a16="http://schemas.microsoft.com/office/drawing/2014/main" id="{F245D55C-8F4B-5048-8D2F-DBD6689553A8}"/>
              </a:ext>
            </a:extLst>
          </p:cNvPr>
          <p:cNvSpPr txBox="1">
            <a:spLocks/>
          </p:cNvSpPr>
          <p:nvPr/>
        </p:nvSpPr>
        <p:spPr bwMode="gray">
          <a:xfrm>
            <a:off x="650700" y="1004402"/>
            <a:ext cx="10890597" cy="322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0" marR="0" lvl="0" indent="0" algn="l" defTabSz="594685" rtl="0" eaLnBrk="0" fontAlgn="base" latinLnBrk="0" hangingPunct="0">
              <a:lnSpc>
                <a:spcPct val="100000"/>
              </a:lnSpc>
              <a:spcBef>
                <a:spcPts val="600"/>
              </a:spcBef>
              <a:spcAft>
                <a:spcPct val="0"/>
              </a:spcAft>
              <a:buClr>
                <a:srgbClr val="000000"/>
              </a:buClr>
              <a:buSzPct val="80000"/>
              <a:buFontTx/>
              <a:buNone/>
              <a:tabLst/>
              <a:defRPr/>
            </a:pPr>
            <a:r>
              <a:rPr kumimoji="0" lang="en-US" sz="1500" b="0" i="0" u="none" strike="noStrike" kern="0" cap="none" spc="0" normalizeH="0" baseline="0" noProof="0">
                <a:ln>
                  <a:noFill/>
                </a:ln>
                <a:solidFill>
                  <a:srgbClr val="000000"/>
                </a:solidFill>
                <a:effectLst/>
                <a:uLnTx/>
                <a:uFillTx/>
                <a:ea typeface="Roboto" panose="02000000000000000000" pitchFamily="2" charset="0"/>
                <a:cs typeface="Calibri Light"/>
              </a:rPr>
              <a:t>Business &amp; Tech collaboration is required in each layer of the model, but accountability shifts as value flows from strategy to execution.</a:t>
            </a:r>
          </a:p>
        </p:txBody>
      </p:sp>
      <p:grpSp>
        <p:nvGrpSpPr>
          <p:cNvPr id="44" name="Group 43">
            <a:extLst>
              <a:ext uri="{FF2B5EF4-FFF2-40B4-BE49-F238E27FC236}">
                <a16:creationId xmlns:a16="http://schemas.microsoft.com/office/drawing/2014/main" id="{FC120F38-DD1A-6C46-9F01-14BDA7A8511C}"/>
              </a:ext>
            </a:extLst>
          </p:cNvPr>
          <p:cNvGrpSpPr/>
          <p:nvPr/>
        </p:nvGrpSpPr>
        <p:grpSpPr>
          <a:xfrm>
            <a:off x="2589983" y="1509329"/>
            <a:ext cx="8099235" cy="4550737"/>
            <a:chOff x="3441371" y="1626249"/>
            <a:chExt cx="8101345" cy="4551922"/>
          </a:xfrm>
          <a:effectLst>
            <a:outerShdw blurRad="50800" dist="38100" dir="2700000" algn="tl" rotWithShape="0">
              <a:prstClr val="black">
                <a:alpha val="40000"/>
              </a:prstClr>
            </a:outerShdw>
          </a:effectLst>
        </p:grpSpPr>
        <p:sp>
          <p:nvSpPr>
            <p:cNvPr id="45" name="Rectangle 44">
              <a:extLst>
                <a:ext uri="{FF2B5EF4-FFF2-40B4-BE49-F238E27FC236}">
                  <a16:creationId xmlns:a16="http://schemas.microsoft.com/office/drawing/2014/main" id="{57E4B1BD-7FE3-054C-9040-2912609EE126}"/>
                </a:ext>
              </a:extLst>
            </p:cNvPr>
            <p:cNvSpPr/>
            <p:nvPr/>
          </p:nvSpPr>
          <p:spPr>
            <a:xfrm>
              <a:off x="7413576" y="1626249"/>
              <a:ext cx="4129140" cy="4551922"/>
            </a:xfrm>
            <a:prstGeom prst="rect">
              <a:avLst/>
            </a:prstGeom>
            <a:solidFill>
              <a:srgbClr val="F79646">
                <a:lumMod val="20000"/>
                <a:lumOff val="80000"/>
              </a:srgbClr>
            </a:solidFill>
            <a:ln w="9525" cap="flat" cmpd="sng" algn="ctr">
              <a:solidFill>
                <a:sysClr val="window" lastClr="FFFFFF">
                  <a:lumMod val="50000"/>
                </a:sysClr>
              </a:solidFill>
              <a:prstDash val="solid"/>
            </a:ln>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46" name="Rectangle 45">
              <a:extLst>
                <a:ext uri="{FF2B5EF4-FFF2-40B4-BE49-F238E27FC236}">
                  <a16:creationId xmlns:a16="http://schemas.microsoft.com/office/drawing/2014/main" id="{E8866F03-7B81-8F4A-A036-9837D9C2ADB0}"/>
                </a:ext>
              </a:extLst>
            </p:cNvPr>
            <p:cNvSpPr/>
            <p:nvPr/>
          </p:nvSpPr>
          <p:spPr>
            <a:xfrm>
              <a:off x="3441371" y="1626249"/>
              <a:ext cx="4035866" cy="4551922"/>
            </a:xfrm>
            <a:prstGeom prst="rect">
              <a:avLst/>
            </a:prstGeom>
            <a:solidFill>
              <a:srgbClr val="4F81BD">
                <a:lumMod val="20000"/>
                <a:lumOff val="80000"/>
              </a:srgbClr>
            </a:solidFill>
            <a:ln w="9525" cap="flat" cmpd="sng" algn="ctr">
              <a:solidFill>
                <a:sysClr val="window" lastClr="FFFFFF">
                  <a:lumMod val="50000"/>
                </a:sysClr>
              </a:solidFill>
              <a:prstDash val="solid"/>
            </a:ln>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47" name="Parallelogram 46">
              <a:extLst>
                <a:ext uri="{FF2B5EF4-FFF2-40B4-BE49-F238E27FC236}">
                  <a16:creationId xmlns:a16="http://schemas.microsoft.com/office/drawing/2014/main" id="{98071C0D-DF89-DF4C-8858-5E4EB718FF83}"/>
                </a:ext>
              </a:extLst>
            </p:cNvPr>
            <p:cNvSpPr/>
            <p:nvPr/>
          </p:nvSpPr>
          <p:spPr>
            <a:xfrm>
              <a:off x="3441371" y="1626249"/>
              <a:ext cx="8101345" cy="4551922"/>
            </a:xfrm>
            <a:prstGeom prst="parallelogram">
              <a:avLst>
                <a:gd name="adj" fmla="val 87680"/>
              </a:avLst>
            </a:prstGeom>
            <a:solidFill>
              <a:srgbClr val="9BBB59">
                <a:lumMod val="20000"/>
                <a:lumOff val="80000"/>
              </a:srgbClr>
            </a:solidFill>
            <a:ln w="9525" cap="flat" cmpd="sng" algn="ctr">
              <a:solidFill>
                <a:sysClr val="window" lastClr="FFFFFF">
                  <a:lumMod val="50000"/>
                </a:sysClr>
              </a:solidFill>
              <a:prstDash val="solid"/>
            </a:ln>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grpSp>
      <p:cxnSp>
        <p:nvCxnSpPr>
          <p:cNvPr id="48" name="Straight Arrow Connector 47">
            <a:extLst>
              <a:ext uri="{FF2B5EF4-FFF2-40B4-BE49-F238E27FC236}">
                <a16:creationId xmlns:a16="http://schemas.microsoft.com/office/drawing/2014/main" id="{8A813757-F5C5-264F-8F88-4A041C0F0B92}"/>
              </a:ext>
            </a:extLst>
          </p:cNvPr>
          <p:cNvCxnSpPr>
            <a:cxnSpLocks/>
          </p:cNvCxnSpPr>
          <p:nvPr/>
        </p:nvCxnSpPr>
        <p:spPr>
          <a:xfrm flipV="1">
            <a:off x="2401144" y="1509331"/>
            <a:ext cx="0" cy="4703882"/>
          </a:xfrm>
          <a:prstGeom prst="straightConnector1">
            <a:avLst/>
          </a:prstGeom>
          <a:noFill/>
          <a:ln w="25400" cap="flat" cmpd="sng" algn="ctr">
            <a:solidFill>
              <a:sysClr val="windowText" lastClr="000000">
                <a:lumMod val="50000"/>
                <a:lumOff val="50000"/>
              </a:sysClr>
            </a:solidFill>
            <a:prstDash val="solid"/>
            <a:tailEnd type="triangle"/>
          </a:ln>
          <a:effectLst>
            <a:outerShdw blurRad="40000" dist="20000" dir="5400000" rotWithShape="0">
              <a:srgbClr val="000000">
                <a:alpha val="38000"/>
              </a:srgbClr>
            </a:outerShdw>
          </a:effectLst>
        </p:spPr>
      </p:cxnSp>
      <p:sp>
        <p:nvSpPr>
          <p:cNvPr id="49" name="Content Placeholder 42">
            <a:extLst>
              <a:ext uri="{FF2B5EF4-FFF2-40B4-BE49-F238E27FC236}">
                <a16:creationId xmlns:a16="http://schemas.microsoft.com/office/drawing/2014/main" id="{EC8E3B36-2AFE-E741-9302-032E062F24A0}"/>
              </a:ext>
            </a:extLst>
          </p:cNvPr>
          <p:cNvSpPr txBox="1">
            <a:spLocks/>
          </p:cNvSpPr>
          <p:nvPr/>
        </p:nvSpPr>
        <p:spPr bwMode="gray">
          <a:xfrm>
            <a:off x="1708650" y="1596113"/>
            <a:ext cx="624896" cy="188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algn="r" defTabSz="594685">
              <a:buClr>
                <a:srgbClr val="000000"/>
              </a:buClr>
              <a:defRPr/>
            </a:pPr>
            <a:r>
              <a:rPr lang="en-US" sz="1200" kern="0">
                <a:solidFill>
                  <a:prstClr val="black">
                    <a:lumMod val="50000"/>
                    <a:lumOff val="50000"/>
                  </a:prstClr>
                </a:solidFill>
                <a:ea typeface="Roboto" panose="02000000000000000000" pitchFamily="2" charset="0"/>
                <a:cs typeface="Calibri Light"/>
              </a:rPr>
              <a:t>High</a:t>
            </a:r>
          </a:p>
        </p:txBody>
      </p:sp>
      <p:sp>
        <p:nvSpPr>
          <p:cNvPr id="50" name="Content Placeholder 42">
            <a:extLst>
              <a:ext uri="{FF2B5EF4-FFF2-40B4-BE49-F238E27FC236}">
                <a16:creationId xmlns:a16="http://schemas.microsoft.com/office/drawing/2014/main" id="{ECD9028F-A9D5-114A-9501-F96D43A9C7A6}"/>
              </a:ext>
            </a:extLst>
          </p:cNvPr>
          <p:cNvSpPr txBox="1">
            <a:spLocks/>
          </p:cNvSpPr>
          <p:nvPr/>
        </p:nvSpPr>
        <p:spPr bwMode="gray">
          <a:xfrm>
            <a:off x="1708650" y="6230461"/>
            <a:ext cx="624896" cy="188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algn="r" defTabSz="594685">
              <a:buClr>
                <a:srgbClr val="000000"/>
              </a:buClr>
              <a:defRPr/>
            </a:pPr>
            <a:r>
              <a:rPr lang="en-US" sz="1200" kern="0">
                <a:solidFill>
                  <a:prstClr val="black">
                    <a:lumMod val="50000"/>
                    <a:lumOff val="50000"/>
                  </a:prstClr>
                </a:solidFill>
                <a:ea typeface="Roboto" panose="02000000000000000000" pitchFamily="2" charset="0"/>
                <a:cs typeface="Calibri Light"/>
              </a:rPr>
              <a:t>Low</a:t>
            </a:r>
          </a:p>
        </p:txBody>
      </p:sp>
      <p:sp>
        <p:nvSpPr>
          <p:cNvPr id="51" name="Content Placeholder 42">
            <a:extLst>
              <a:ext uri="{FF2B5EF4-FFF2-40B4-BE49-F238E27FC236}">
                <a16:creationId xmlns:a16="http://schemas.microsoft.com/office/drawing/2014/main" id="{CCC5D7AC-E3FE-344D-A919-CA3DA0016A8C}"/>
              </a:ext>
            </a:extLst>
          </p:cNvPr>
          <p:cNvSpPr txBox="1">
            <a:spLocks/>
          </p:cNvSpPr>
          <p:nvPr/>
        </p:nvSpPr>
        <p:spPr bwMode="gray">
          <a:xfrm>
            <a:off x="601752" y="3325114"/>
            <a:ext cx="1635503" cy="585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algn="r" defTabSz="594685">
              <a:buClr>
                <a:srgbClr val="000000"/>
              </a:buClr>
              <a:defRPr/>
            </a:pPr>
            <a:r>
              <a:rPr lang="en-US" sz="1200" b="1" kern="0">
                <a:solidFill>
                  <a:prstClr val="black"/>
                </a:solidFill>
                <a:ea typeface="Roboto" panose="02000000000000000000" pitchFamily="2" charset="0"/>
                <a:cs typeface="Calibri Light"/>
              </a:rPr>
              <a:t>Business</a:t>
            </a:r>
            <a:r>
              <a:rPr lang="en-US" sz="1200" kern="0">
                <a:solidFill>
                  <a:prstClr val="black"/>
                </a:solidFill>
                <a:ea typeface="Roboto" panose="02000000000000000000" pitchFamily="2" charset="0"/>
                <a:cs typeface="Calibri Light"/>
              </a:rPr>
              <a:t> Accountability &amp; Engagement</a:t>
            </a:r>
          </a:p>
        </p:txBody>
      </p:sp>
      <p:sp>
        <p:nvSpPr>
          <p:cNvPr id="52" name="Content Placeholder 42">
            <a:extLst>
              <a:ext uri="{FF2B5EF4-FFF2-40B4-BE49-F238E27FC236}">
                <a16:creationId xmlns:a16="http://schemas.microsoft.com/office/drawing/2014/main" id="{9A7FCEEB-324E-CD47-B6FF-FA00C689FB3E}"/>
              </a:ext>
            </a:extLst>
          </p:cNvPr>
          <p:cNvSpPr txBox="1">
            <a:spLocks/>
          </p:cNvSpPr>
          <p:nvPr/>
        </p:nvSpPr>
        <p:spPr bwMode="gray">
          <a:xfrm>
            <a:off x="4791920" y="6272667"/>
            <a:ext cx="2986622" cy="242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algn="ctr" defTabSz="594685">
              <a:buClr>
                <a:srgbClr val="000000"/>
              </a:buClr>
              <a:defRPr/>
            </a:pPr>
            <a:r>
              <a:rPr lang="en-US" sz="1200" b="1" kern="0">
                <a:solidFill>
                  <a:prstClr val="black"/>
                </a:solidFill>
                <a:ea typeface="Roboto" panose="02000000000000000000" pitchFamily="2" charset="0"/>
                <a:cs typeface="Calibri Light"/>
              </a:rPr>
              <a:t>Technology</a:t>
            </a:r>
            <a:r>
              <a:rPr lang="en-US" sz="1200" kern="0">
                <a:solidFill>
                  <a:prstClr val="black"/>
                </a:solidFill>
                <a:ea typeface="Roboto" panose="02000000000000000000" pitchFamily="2" charset="0"/>
                <a:cs typeface="Calibri Light"/>
              </a:rPr>
              <a:t> Accountability &amp; Engagement</a:t>
            </a:r>
          </a:p>
        </p:txBody>
      </p:sp>
      <p:cxnSp>
        <p:nvCxnSpPr>
          <p:cNvPr id="53" name="Straight Arrow Connector 52">
            <a:extLst>
              <a:ext uri="{FF2B5EF4-FFF2-40B4-BE49-F238E27FC236}">
                <a16:creationId xmlns:a16="http://schemas.microsoft.com/office/drawing/2014/main" id="{11257A0C-7D2C-9744-A143-E330E5BF42F4}"/>
              </a:ext>
            </a:extLst>
          </p:cNvPr>
          <p:cNvCxnSpPr>
            <a:cxnSpLocks/>
          </p:cNvCxnSpPr>
          <p:nvPr/>
        </p:nvCxnSpPr>
        <p:spPr>
          <a:xfrm>
            <a:off x="2401146" y="6209025"/>
            <a:ext cx="8288072" cy="0"/>
          </a:xfrm>
          <a:prstGeom prst="straightConnector1">
            <a:avLst/>
          </a:prstGeom>
          <a:noFill/>
          <a:ln w="25400" cap="flat" cmpd="sng" algn="ctr">
            <a:solidFill>
              <a:sysClr val="windowText" lastClr="000000">
                <a:lumMod val="50000"/>
                <a:lumOff val="50000"/>
              </a:sysClr>
            </a:solidFill>
            <a:prstDash val="solid"/>
            <a:tailEnd type="triangle"/>
          </a:ln>
          <a:effectLst>
            <a:outerShdw blurRad="40000" dist="20000" dir="5400000" rotWithShape="0">
              <a:srgbClr val="000000">
                <a:alpha val="38000"/>
              </a:srgbClr>
            </a:outerShdw>
          </a:effectLst>
        </p:spPr>
      </p:cxnSp>
      <p:sp>
        <p:nvSpPr>
          <p:cNvPr id="54" name="Content Placeholder 42">
            <a:extLst>
              <a:ext uri="{FF2B5EF4-FFF2-40B4-BE49-F238E27FC236}">
                <a16:creationId xmlns:a16="http://schemas.microsoft.com/office/drawing/2014/main" id="{04FEC6C4-6DA2-0E44-A153-5A339B71D635}"/>
              </a:ext>
            </a:extLst>
          </p:cNvPr>
          <p:cNvSpPr txBox="1">
            <a:spLocks/>
          </p:cNvSpPr>
          <p:nvPr/>
        </p:nvSpPr>
        <p:spPr bwMode="gray">
          <a:xfrm>
            <a:off x="10015291" y="6230461"/>
            <a:ext cx="624896" cy="188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algn="r" defTabSz="594685">
              <a:buClr>
                <a:srgbClr val="000000"/>
              </a:buClr>
              <a:defRPr/>
            </a:pPr>
            <a:r>
              <a:rPr lang="en-US" sz="1200" kern="0">
                <a:solidFill>
                  <a:prstClr val="black">
                    <a:lumMod val="50000"/>
                    <a:lumOff val="50000"/>
                  </a:prstClr>
                </a:solidFill>
                <a:ea typeface="Roboto" panose="02000000000000000000" pitchFamily="2" charset="0"/>
                <a:cs typeface="Calibri Light"/>
              </a:rPr>
              <a:t>High</a:t>
            </a:r>
          </a:p>
        </p:txBody>
      </p:sp>
      <p:sp>
        <p:nvSpPr>
          <p:cNvPr id="55" name="Content Placeholder 42">
            <a:extLst>
              <a:ext uri="{FF2B5EF4-FFF2-40B4-BE49-F238E27FC236}">
                <a16:creationId xmlns:a16="http://schemas.microsoft.com/office/drawing/2014/main" id="{8F449597-16BF-DF47-9723-63B4647965D4}"/>
              </a:ext>
            </a:extLst>
          </p:cNvPr>
          <p:cNvSpPr txBox="1">
            <a:spLocks/>
          </p:cNvSpPr>
          <p:nvPr/>
        </p:nvSpPr>
        <p:spPr bwMode="gray">
          <a:xfrm>
            <a:off x="2736253" y="1612857"/>
            <a:ext cx="3264215" cy="54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defTabSz="594685">
              <a:buClr>
                <a:srgbClr val="000000"/>
              </a:buClr>
              <a:defRPr/>
            </a:pPr>
            <a:r>
              <a:rPr lang="en-US" sz="1400" b="1" kern="0">
                <a:solidFill>
                  <a:prstClr val="black">
                    <a:lumMod val="65000"/>
                    <a:lumOff val="35000"/>
                  </a:prstClr>
                </a:solidFill>
                <a:ea typeface="Roboto" panose="02000000000000000000" pitchFamily="2" charset="0"/>
                <a:cs typeface="Calibri Light"/>
              </a:rPr>
              <a:t>Business leads; Tech supports.</a:t>
            </a:r>
          </a:p>
        </p:txBody>
      </p:sp>
      <p:sp>
        <p:nvSpPr>
          <p:cNvPr id="56" name="Content Placeholder 42">
            <a:extLst>
              <a:ext uri="{FF2B5EF4-FFF2-40B4-BE49-F238E27FC236}">
                <a16:creationId xmlns:a16="http://schemas.microsoft.com/office/drawing/2014/main" id="{3ABA5D50-F4C5-7242-8AD3-827222DFDC00}"/>
              </a:ext>
            </a:extLst>
          </p:cNvPr>
          <p:cNvSpPr txBox="1">
            <a:spLocks/>
          </p:cNvSpPr>
          <p:nvPr/>
        </p:nvSpPr>
        <p:spPr bwMode="gray">
          <a:xfrm>
            <a:off x="8034979" y="5771426"/>
            <a:ext cx="3264215" cy="54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defTabSz="594685">
              <a:buClr>
                <a:srgbClr val="000000"/>
              </a:buClr>
              <a:defRPr/>
            </a:pPr>
            <a:r>
              <a:rPr lang="en-US" sz="1400" b="1" kern="0">
                <a:solidFill>
                  <a:prstClr val="black">
                    <a:lumMod val="65000"/>
                    <a:lumOff val="35000"/>
                  </a:prstClr>
                </a:solidFill>
                <a:ea typeface="Roboto" panose="02000000000000000000" pitchFamily="2" charset="0"/>
                <a:cs typeface="Calibri Light"/>
              </a:rPr>
              <a:t>Tech Leads; Business Supports.</a:t>
            </a:r>
          </a:p>
        </p:txBody>
      </p:sp>
      <p:pic>
        <p:nvPicPr>
          <p:cNvPr id="61" name="Picture 60">
            <a:extLst>
              <a:ext uri="{FF2B5EF4-FFF2-40B4-BE49-F238E27FC236}">
                <a16:creationId xmlns:a16="http://schemas.microsoft.com/office/drawing/2014/main" id="{80913236-9398-0546-A561-5D6285F52D84}"/>
              </a:ext>
            </a:extLst>
          </p:cNvPr>
          <p:cNvPicPr>
            <a:picLocks noChangeAspect="1"/>
          </p:cNvPicPr>
          <p:nvPr/>
        </p:nvPicPr>
        <p:blipFill>
          <a:blip r:embed="rId2"/>
          <a:stretch>
            <a:fillRect/>
          </a:stretch>
        </p:blipFill>
        <p:spPr>
          <a:xfrm>
            <a:off x="3560208" y="1925967"/>
            <a:ext cx="6224949" cy="3649108"/>
          </a:xfrm>
          <a:prstGeom prst="rect">
            <a:avLst/>
          </a:prstGeom>
        </p:spPr>
      </p:pic>
      <p:sp>
        <p:nvSpPr>
          <p:cNvPr id="57" name="Content Placeholder 42">
            <a:extLst>
              <a:ext uri="{FF2B5EF4-FFF2-40B4-BE49-F238E27FC236}">
                <a16:creationId xmlns:a16="http://schemas.microsoft.com/office/drawing/2014/main" id="{4ACA3654-CAC4-9742-8343-DCBBEAEF01E3}"/>
              </a:ext>
            </a:extLst>
          </p:cNvPr>
          <p:cNvSpPr txBox="1">
            <a:spLocks/>
          </p:cNvSpPr>
          <p:nvPr/>
        </p:nvSpPr>
        <p:spPr bwMode="gray">
          <a:xfrm>
            <a:off x="3985023" y="4507499"/>
            <a:ext cx="2313467" cy="54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algn="ctr" defTabSz="594685">
              <a:buClr>
                <a:srgbClr val="000000"/>
              </a:buClr>
              <a:defRPr/>
            </a:pPr>
            <a:r>
              <a:rPr lang="en-US" sz="1400" b="1" kern="0">
                <a:solidFill>
                  <a:prstClr val="black">
                    <a:lumMod val="65000"/>
                    <a:lumOff val="35000"/>
                  </a:prstClr>
                </a:solidFill>
                <a:ea typeface="Roboto" panose="02000000000000000000" pitchFamily="2" charset="0"/>
                <a:cs typeface="Calibri Light"/>
              </a:rPr>
              <a:t>Business &amp; Tech Share Ownership</a:t>
            </a:r>
          </a:p>
        </p:txBody>
      </p:sp>
      <p:sp>
        <p:nvSpPr>
          <p:cNvPr id="58" name="Content Placeholder 42">
            <a:extLst>
              <a:ext uri="{FF2B5EF4-FFF2-40B4-BE49-F238E27FC236}">
                <a16:creationId xmlns:a16="http://schemas.microsoft.com/office/drawing/2014/main" id="{A9552F8D-35A2-8E4C-A682-EFE4FA8AA731}"/>
              </a:ext>
            </a:extLst>
          </p:cNvPr>
          <p:cNvSpPr txBox="1">
            <a:spLocks/>
          </p:cNvSpPr>
          <p:nvPr/>
        </p:nvSpPr>
        <p:spPr bwMode="gray">
          <a:xfrm>
            <a:off x="6883738" y="1933270"/>
            <a:ext cx="1182178" cy="358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defTabSz="594685">
              <a:buClr>
                <a:srgbClr val="000000"/>
              </a:buClr>
              <a:defRPr/>
            </a:pPr>
            <a:r>
              <a:rPr lang="en-US" sz="1050" b="1" kern="0">
                <a:solidFill>
                  <a:prstClr val="black"/>
                </a:solidFill>
                <a:ea typeface="Roboto" panose="02000000000000000000" pitchFamily="2" charset="0"/>
                <a:cs typeface="Calibri Light"/>
              </a:rPr>
              <a:t>Define Objectives &amp; Vision</a:t>
            </a:r>
          </a:p>
        </p:txBody>
      </p:sp>
      <p:sp>
        <p:nvSpPr>
          <p:cNvPr id="59" name="Content Placeholder 42">
            <a:extLst>
              <a:ext uri="{FF2B5EF4-FFF2-40B4-BE49-F238E27FC236}">
                <a16:creationId xmlns:a16="http://schemas.microsoft.com/office/drawing/2014/main" id="{B4A9CDFA-CEF8-224E-92D6-EEC5C07BFD79}"/>
              </a:ext>
            </a:extLst>
          </p:cNvPr>
          <p:cNvSpPr txBox="1">
            <a:spLocks/>
          </p:cNvSpPr>
          <p:nvPr/>
        </p:nvSpPr>
        <p:spPr bwMode="gray">
          <a:xfrm>
            <a:off x="8254214" y="3129917"/>
            <a:ext cx="1112524" cy="358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defTabSz="594685">
              <a:buClr>
                <a:srgbClr val="000000"/>
              </a:buClr>
              <a:defRPr/>
            </a:pPr>
            <a:r>
              <a:rPr lang="en-US" sz="1050" b="1" kern="0">
                <a:solidFill>
                  <a:prstClr val="black"/>
                </a:solidFill>
                <a:ea typeface="Roboto" panose="02000000000000000000" pitchFamily="2" charset="0"/>
                <a:cs typeface="Calibri Light"/>
              </a:rPr>
              <a:t>Organize, Prioritize &amp; Plan</a:t>
            </a:r>
          </a:p>
        </p:txBody>
      </p:sp>
      <p:sp>
        <p:nvSpPr>
          <p:cNvPr id="60" name="Content Placeholder 42">
            <a:extLst>
              <a:ext uri="{FF2B5EF4-FFF2-40B4-BE49-F238E27FC236}">
                <a16:creationId xmlns:a16="http://schemas.microsoft.com/office/drawing/2014/main" id="{5A54FAFA-06E8-D244-AB23-012338807980}"/>
              </a:ext>
            </a:extLst>
          </p:cNvPr>
          <p:cNvSpPr txBox="1">
            <a:spLocks/>
          </p:cNvSpPr>
          <p:nvPr/>
        </p:nvSpPr>
        <p:spPr bwMode="gray">
          <a:xfrm>
            <a:off x="9785157" y="4351848"/>
            <a:ext cx="1166724" cy="358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33" indent="0" defTabSz="594685">
              <a:buClr>
                <a:srgbClr val="000000"/>
              </a:buClr>
              <a:defRPr/>
            </a:pPr>
            <a:r>
              <a:rPr lang="en-US" sz="1050" b="1" kern="0">
                <a:solidFill>
                  <a:prstClr val="black"/>
                </a:solidFill>
                <a:ea typeface="Roboto" panose="02000000000000000000" pitchFamily="2" charset="0"/>
                <a:cs typeface="Calibri Light"/>
              </a:rPr>
              <a:t>Deliver Incrementally</a:t>
            </a:r>
          </a:p>
        </p:txBody>
      </p:sp>
    </p:spTree>
    <p:extLst>
      <p:ext uri="{BB962C8B-B14F-4D97-AF65-F5344CB8AC3E}">
        <p14:creationId xmlns:p14="http://schemas.microsoft.com/office/powerpoint/2010/main" val="325783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6B95-B07F-0844-8DBF-72C983A01420}"/>
              </a:ext>
            </a:extLst>
          </p:cNvPr>
          <p:cNvSpPr>
            <a:spLocks noGrp="1"/>
          </p:cNvSpPr>
          <p:nvPr>
            <p:ph type="title"/>
          </p:nvPr>
        </p:nvSpPr>
        <p:spPr/>
        <p:txBody>
          <a:bodyPr/>
          <a:lstStyle/>
          <a:p>
            <a:r>
              <a:rPr lang="en-US"/>
              <a:t>Drive from Business Value - Example</a:t>
            </a:r>
          </a:p>
        </p:txBody>
      </p:sp>
      <p:sp>
        <p:nvSpPr>
          <p:cNvPr id="5" name="Rectangle 4">
            <a:extLst>
              <a:ext uri="{FF2B5EF4-FFF2-40B4-BE49-F238E27FC236}">
                <a16:creationId xmlns:a16="http://schemas.microsoft.com/office/drawing/2014/main" id="{2614D35F-93FC-BA40-8EDE-04644ACC8B36}"/>
              </a:ext>
            </a:extLst>
          </p:cNvPr>
          <p:cNvSpPr/>
          <p:nvPr/>
        </p:nvSpPr>
        <p:spPr bwMode="auto">
          <a:xfrm>
            <a:off x="5754672" y="4529032"/>
            <a:ext cx="4407497" cy="1645062"/>
          </a:xfrm>
          <a:prstGeom prst="rect">
            <a:avLst/>
          </a:prstGeom>
          <a:solidFill>
            <a:srgbClr val="FFFFFF"/>
          </a:solidFill>
          <a:ln w="12700" cap="flat" cmpd="sng" algn="ctr">
            <a:solidFill>
              <a:srgbClr val="F15A29"/>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729B8110-BF4B-B849-B84D-33F0BFF10DF3}"/>
              </a:ext>
            </a:extLst>
          </p:cNvPr>
          <p:cNvGrpSpPr/>
          <p:nvPr/>
        </p:nvGrpSpPr>
        <p:grpSpPr>
          <a:xfrm>
            <a:off x="8746475" y="5476265"/>
            <a:ext cx="786329" cy="517335"/>
            <a:chOff x="8528272" y="589553"/>
            <a:chExt cx="786944" cy="517605"/>
          </a:xfrm>
          <a:solidFill>
            <a:srgbClr val="ED7D31"/>
          </a:solidFill>
        </p:grpSpPr>
        <p:sp>
          <p:nvSpPr>
            <p:cNvPr id="7" name="Rectangle 6">
              <a:extLst>
                <a:ext uri="{FF2B5EF4-FFF2-40B4-BE49-F238E27FC236}">
                  <a16:creationId xmlns:a16="http://schemas.microsoft.com/office/drawing/2014/main" id="{B6EFA6E0-AAA1-8148-8603-8F6E399D14EA}"/>
                </a:ext>
              </a:extLst>
            </p:cNvPr>
            <p:cNvSpPr/>
            <p:nvPr/>
          </p:nvSpPr>
          <p:spPr bwMode="auto">
            <a:xfrm>
              <a:off x="8738864" y="589553"/>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8" name="Rectangle 7">
              <a:extLst>
                <a:ext uri="{FF2B5EF4-FFF2-40B4-BE49-F238E27FC236}">
                  <a16:creationId xmlns:a16="http://schemas.microsoft.com/office/drawing/2014/main" id="{A2C86DF7-EBFA-E44A-8BC1-8673F3D5AB64}"/>
                </a:ext>
              </a:extLst>
            </p:cNvPr>
            <p:cNvSpPr/>
            <p:nvPr/>
          </p:nvSpPr>
          <p:spPr bwMode="auto">
            <a:xfrm>
              <a:off x="8738864" y="694518"/>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9" name="Rectangle 8">
              <a:extLst>
                <a:ext uri="{FF2B5EF4-FFF2-40B4-BE49-F238E27FC236}">
                  <a16:creationId xmlns:a16="http://schemas.microsoft.com/office/drawing/2014/main" id="{9A2B8176-5C10-AE4A-A3BA-6AB772FBC7B3}"/>
                </a:ext>
              </a:extLst>
            </p:cNvPr>
            <p:cNvSpPr/>
            <p:nvPr/>
          </p:nvSpPr>
          <p:spPr bwMode="auto">
            <a:xfrm>
              <a:off x="8738864" y="799482"/>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0" name="TextBox 9">
              <a:extLst>
                <a:ext uri="{FF2B5EF4-FFF2-40B4-BE49-F238E27FC236}">
                  <a16:creationId xmlns:a16="http://schemas.microsoft.com/office/drawing/2014/main" id="{2030754F-BDA2-6641-BA49-A68A335B7E52}"/>
                </a:ext>
              </a:extLst>
            </p:cNvPr>
            <p:cNvSpPr txBox="1"/>
            <p:nvPr/>
          </p:nvSpPr>
          <p:spPr>
            <a:xfrm>
              <a:off x="8528272" y="830159"/>
              <a:ext cx="786944" cy="276999"/>
            </a:xfrm>
            <a:prstGeom prst="rect">
              <a:avLst/>
            </a:prstGeom>
            <a:noFill/>
            <a:ln>
              <a:noFill/>
            </a:ln>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Tasks</a:t>
              </a:r>
            </a:p>
          </p:txBody>
        </p:sp>
      </p:grpSp>
      <p:sp>
        <p:nvSpPr>
          <p:cNvPr id="11" name="Rectangle 10">
            <a:extLst>
              <a:ext uri="{FF2B5EF4-FFF2-40B4-BE49-F238E27FC236}">
                <a16:creationId xmlns:a16="http://schemas.microsoft.com/office/drawing/2014/main" id="{D3A19DA4-EB9C-3C44-99D8-62EAD8913A80}"/>
              </a:ext>
            </a:extLst>
          </p:cNvPr>
          <p:cNvSpPr/>
          <p:nvPr/>
        </p:nvSpPr>
        <p:spPr bwMode="auto">
          <a:xfrm>
            <a:off x="3811434" y="2883969"/>
            <a:ext cx="4230074" cy="1645062"/>
          </a:xfrm>
          <a:prstGeom prst="rect">
            <a:avLst/>
          </a:prstGeom>
          <a:solidFill>
            <a:srgbClr val="FFFFFF"/>
          </a:solidFill>
          <a:ln w="12700" cap="flat" cmpd="sng" algn="ctr">
            <a:solidFill>
              <a:srgbClr val="7B9C6B"/>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2319CBC-D0A0-2D46-90DF-307B95708E2B}"/>
              </a:ext>
            </a:extLst>
          </p:cNvPr>
          <p:cNvSpPr/>
          <p:nvPr/>
        </p:nvSpPr>
        <p:spPr bwMode="auto">
          <a:xfrm>
            <a:off x="1706690" y="1237953"/>
            <a:ext cx="4476868" cy="1645062"/>
          </a:xfrm>
          <a:prstGeom prst="rect">
            <a:avLst/>
          </a:prstGeom>
          <a:solidFill>
            <a:srgbClr val="FFFFFF"/>
          </a:solidFill>
          <a:ln w="12700" cap="flat" cmpd="sng" algn="ctr">
            <a:solidFill>
              <a:srgbClr val="004876"/>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 name="Rectangle 5">
            <a:extLst>
              <a:ext uri="{FF2B5EF4-FFF2-40B4-BE49-F238E27FC236}">
                <a16:creationId xmlns:a16="http://schemas.microsoft.com/office/drawing/2014/main" id="{A017D762-FB69-E940-9978-8B4BA91BD8CF}"/>
              </a:ext>
            </a:extLst>
          </p:cNvPr>
          <p:cNvSpPr>
            <a:spLocks noChangeArrowheads="1"/>
          </p:cNvSpPr>
          <p:nvPr/>
        </p:nvSpPr>
        <p:spPr bwMode="auto">
          <a:xfrm>
            <a:off x="4152321" y="2722154"/>
            <a:ext cx="663986" cy="369140"/>
          </a:xfrm>
          <a:prstGeom prst="rect">
            <a:avLst/>
          </a:prstGeom>
          <a:solidFill>
            <a:srgbClr val="FFFFFF"/>
          </a:solidFill>
          <a:ln w="12700" cap="flat" cmpd="sng" algn="ctr">
            <a:solidFill>
              <a:srgbClr val="FFFFFF">
                <a:lumMod val="65000"/>
              </a:srgbClr>
            </a:solidFill>
            <a:prstDash val="dash"/>
            <a:miter lim="800000"/>
            <a:headEnd/>
            <a:tailEnd/>
          </a:ln>
          <a:effectLst/>
        </p:spPr>
        <p:txBody>
          <a:bodyPr wrap="square" tIns="91392" bIns="91392" anchor="ctr">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A6A6A6"/>
                </a:solidFill>
                <a:effectLst/>
                <a:uLnTx/>
                <a:uFillTx/>
                <a:latin typeface="Calibri" panose="020F0502020204030204"/>
                <a:ea typeface="+mn-ea"/>
                <a:cs typeface="Arial" pitchFamily="34" charset="0"/>
              </a:rPr>
              <a:t>MVPs</a:t>
            </a:r>
          </a:p>
        </p:txBody>
      </p:sp>
      <p:sp>
        <p:nvSpPr>
          <p:cNvPr id="14" name="TextBox 45">
            <a:extLst>
              <a:ext uri="{FF2B5EF4-FFF2-40B4-BE49-F238E27FC236}">
                <a16:creationId xmlns:a16="http://schemas.microsoft.com/office/drawing/2014/main" id="{5356EE21-9EBA-8548-B632-2C5F6CECA68A}"/>
              </a:ext>
            </a:extLst>
          </p:cNvPr>
          <p:cNvSpPr txBox="1">
            <a:spLocks noChangeArrowheads="1"/>
          </p:cNvSpPr>
          <p:nvPr/>
        </p:nvSpPr>
        <p:spPr bwMode="auto">
          <a:xfrm>
            <a:off x="4702275" y="1222476"/>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Portfolio</a:t>
            </a:r>
          </a:p>
        </p:txBody>
      </p:sp>
      <p:cxnSp>
        <p:nvCxnSpPr>
          <p:cNvPr id="15" name="AutoShape 13">
            <a:extLst>
              <a:ext uri="{FF2B5EF4-FFF2-40B4-BE49-F238E27FC236}">
                <a16:creationId xmlns:a16="http://schemas.microsoft.com/office/drawing/2014/main" id="{6258C11B-C8B6-7E45-9094-694EE75ABC0A}"/>
              </a:ext>
            </a:extLst>
          </p:cNvPr>
          <p:cNvCxnSpPr>
            <a:cxnSpLocks noChangeShapeType="1"/>
            <a:endCxn id="34" idx="0"/>
          </p:cNvCxnSpPr>
          <p:nvPr/>
        </p:nvCxnSpPr>
        <p:spPr bwMode="auto">
          <a:xfrm>
            <a:off x="4337990" y="2047460"/>
            <a:ext cx="1543583" cy="1309039"/>
          </a:xfrm>
          <a:prstGeom prst="curvedConnector2">
            <a:avLst/>
          </a:prstGeom>
          <a:noFill/>
          <a:ln w="57150" cap="flat" cmpd="sng" algn="ctr">
            <a:solidFill>
              <a:srgbClr val="000000"/>
            </a:solidFill>
            <a:prstDash val="solid"/>
            <a:miter lim="800000"/>
            <a:headEnd/>
            <a:tailEnd type="triangle" w="med" len="med"/>
          </a:ln>
          <a:effectLst/>
        </p:spPr>
      </p:cxnSp>
      <p:grpSp>
        <p:nvGrpSpPr>
          <p:cNvPr id="16" name="Group 15">
            <a:extLst>
              <a:ext uri="{FF2B5EF4-FFF2-40B4-BE49-F238E27FC236}">
                <a16:creationId xmlns:a16="http://schemas.microsoft.com/office/drawing/2014/main" id="{37AD4373-328E-4943-A9D3-DDC05B1F3566}"/>
              </a:ext>
            </a:extLst>
          </p:cNvPr>
          <p:cNvGrpSpPr/>
          <p:nvPr/>
        </p:nvGrpSpPr>
        <p:grpSpPr>
          <a:xfrm>
            <a:off x="1869594" y="1471315"/>
            <a:ext cx="909309" cy="943017"/>
            <a:chOff x="8607217" y="448594"/>
            <a:chExt cx="910020" cy="943509"/>
          </a:xfrm>
        </p:grpSpPr>
        <p:sp>
          <p:nvSpPr>
            <p:cNvPr id="17" name="Rectangle 16">
              <a:extLst>
                <a:ext uri="{FF2B5EF4-FFF2-40B4-BE49-F238E27FC236}">
                  <a16:creationId xmlns:a16="http://schemas.microsoft.com/office/drawing/2014/main" id="{B7253EBE-D4A1-6142-B6E8-CEA323EE22FD}"/>
                </a:ext>
              </a:extLst>
            </p:cNvPr>
            <p:cNvSpPr/>
            <p:nvPr/>
          </p:nvSpPr>
          <p:spPr bwMode="auto">
            <a:xfrm>
              <a:off x="8738864" y="448594"/>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8" name="Rectangle 17">
              <a:extLst>
                <a:ext uri="{FF2B5EF4-FFF2-40B4-BE49-F238E27FC236}">
                  <a16:creationId xmlns:a16="http://schemas.microsoft.com/office/drawing/2014/main" id="{1B249B08-E456-3C4D-8489-A087B44C110B}"/>
                </a:ext>
              </a:extLst>
            </p:cNvPr>
            <p:cNvSpPr/>
            <p:nvPr/>
          </p:nvSpPr>
          <p:spPr bwMode="auto">
            <a:xfrm>
              <a:off x="8738864" y="624869"/>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9" name="Rectangle 18">
              <a:extLst>
                <a:ext uri="{FF2B5EF4-FFF2-40B4-BE49-F238E27FC236}">
                  <a16:creationId xmlns:a16="http://schemas.microsoft.com/office/drawing/2014/main" id="{2EB2FB65-2927-C146-8FED-0040AE91AE8B}"/>
                </a:ext>
              </a:extLst>
            </p:cNvPr>
            <p:cNvSpPr/>
            <p:nvPr/>
          </p:nvSpPr>
          <p:spPr bwMode="auto">
            <a:xfrm>
              <a:off x="8738864" y="799482"/>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0" name="TextBox 19">
              <a:extLst>
                <a:ext uri="{FF2B5EF4-FFF2-40B4-BE49-F238E27FC236}">
                  <a16:creationId xmlns:a16="http://schemas.microsoft.com/office/drawing/2014/main" id="{9FD407BA-B460-CC4E-B9A3-831C6D69BD6C}"/>
                </a:ext>
              </a:extLst>
            </p:cNvPr>
            <p:cNvSpPr txBox="1"/>
            <p:nvPr/>
          </p:nvSpPr>
          <p:spPr>
            <a:xfrm>
              <a:off x="8607217" y="930318"/>
              <a:ext cx="910020" cy="461785"/>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Strategic Capabilities</a:t>
              </a:r>
            </a:p>
          </p:txBody>
        </p:sp>
      </p:grpSp>
      <p:grpSp>
        <p:nvGrpSpPr>
          <p:cNvPr id="21" name="Group 20">
            <a:extLst>
              <a:ext uri="{FF2B5EF4-FFF2-40B4-BE49-F238E27FC236}">
                <a16:creationId xmlns:a16="http://schemas.microsoft.com/office/drawing/2014/main" id="{457ED3A9-97F5-6A4C-AB71-C9B07A440C45}"/>
              </a:ext>
            </a:extLst>
          </p:cNvPr>
          <p:cNvGrpSpPr/>
          <p:nvPr/>
        </p:nvGrpSpPr>
        <p:grpSpPr>
          <a:xfrm>
            <a:off x="3340368" y="1598245"/>
            <a:ext cx="997596" cy="1034537"/>
            <a:chOff x="3338213" y="1597290"/>
            <a:chExt cx="998376" cy="1035076"/>
          </a:xfrm>
        </p:grpSpPr>
        <p:sp>
          <p:nvSpPr>
            <p:cNvPr id="22" name="TextBox 21">
              <a:extLst>
                <a:ext uri="{FF2B5EF4-FFF2-40B4-BE49-F238E27FC236}">
                  <a16:creationId xmlns:a16="http://schemas.microsoft.com/office/drawing/2014/main" id="{1B0E69C1-8098-394B-BCEB-816D06905FB6}"/>
                </a:ext>
              </a:extLst>
            </p:cNvPr>
            <p:cNvSpPr txBox="1"/>
            <p:nvPr/>
          </p:nvSpPr>
          <p:spPr>
            <a:xfrm>
              <a:off x="3338213" y="2355367"/>
              <a:ext cx="998376" cy="276999"/>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Features</a:t>
              </a:r>
            </a:p>
          </p:txBody>
        </p:sp>
        <p:grpSp>
          <p:nvGrpSpPr>
            <p:cNvPr id="23" name="Group 22">
              <a:extLst>
                <a:ext uri="{FF2B5EF4-FFF2-40B4-BE49-F238E27FC236}">
                  <a16:creationId xmlns:a16="http://schemas.microsoft.com/office/drawing/2014/main" id="{79954270-E7C7-4C46-BBA0-DED85E45EDA2}"/>
                </a:ext>
              </a:extLst>
            </p:cNvPr>
            <p:cNvGrpSpPr/>
            <p:nvPr/>
          </p:nvGrpSpPr>
          <p:grpSpPr>
            <a:xfrm>
              <a:off x="3485362" y="1597290"/>
              <a:ext cx="732666" cy="757124"/>
              <a:chOff x="9983755" y="1003414"/>
              <a:chExt cx="732666" cy="757124"/>
            </a:xfrm>
          </p:grpSpPr>
          <p:sp>
            <p:nvSpPr>
              <p:cNvPr id="24" name="Rectangle 23">
                <a:extLst>
                  <a:ext uri="{FF2B5EF4-FFF2-40B4-BE49-F238E27FC236}">
                    <a16:creationId xmlns:a16="http://schemas.microsoft.com/office/drawing/2014/main" id="{799EB167-2BB2-8B43-BEFC-6B5A1361336A}"/>
                  </a:ext>
                </a:extLst>
              </p:cNvPr>
              <p:cNvSpPr/>
              <p:nvPr/>
            </p:nvSpPr>
            <p:spPr bwMode="auto">
              <a:xfrm>
                <a:off x="10075768" y="1003414"/>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5" name="Rectangle 24">
                <a:extLst>
                  <a:ext uri="{FF2B5EF4-FFF2-40B4-BE49-F238E27FC236}">
                    <a16:creationId xmlns:a16="http://schemas.microsoft.com/office/drawing/2014/main" id="{9E2B2D8D-486C-FF4C-A16F-D6DEBB12C85E}"/>
                  </a:ext>
                </a:extLst>
              </p:cNvPr>
              <p:cNvSpPr/>
              <p:nvPr/>
            </p:nvSpPr>
            <p:spPr bwMode="auto">
              <a:xfrm>
                <a:off x="10075768" y="1179837"/>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6" name="Rectangle 25">
                <a:extLst>
                  <a:ext uri="{FF2B5EF4-FFF2-40B4-BE49-F238E27FC236}">
                    <a16:creationId xmlns:a16="http://schemas.microsoft.com/office/drawing/2014/main" id="{DE76217B-ADF2-A84B-B495-85CF09D33B46}"/>
                  </a:ext>
                </a:extLst>
              </p:cNvPr>
              <p:cNvSpPr/>
              <p:nvPr/>
            </p:nvSpPr>
            <p:spPr bwMode="auto">
              <a:xfrm>
                <a:off x="10075768" y="1356260"/>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7" name="Rectangle 26">
                <a:extLst>
                  <a:ext uri="{FF2B5EF4-FFF2-40B4-BE49-F238E27FC236}">
                    <a16:creationId xmlns:a16="http://schemas.microsoft.com/office/drawing/2014/main" id="{B9E17EEF-1F30-5F43-92E4-787A3A6CAD7C}"/>
                  </a:ext>
                </a:extLst>
              </p:cNvPr>
              <p:cNvSpPr/>
              <p:nvPr/>
            </p:nvSpPr>
            <p:spPr bwMode="auto">
              <a:xfrm>
                <a:off x="10075768" y="1532683"/>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28" name="Straight Connector 27">
                <a:extLst>
                  <a:ext uri="{FF2B5EF4-FFF2-40B4-BE49-F238E27FC236}">
                    <a16:creationId xmlns:a16="http://schemas.microsoft.com/office/drawing/2014/main" id="{9B344DBA-EC9E-AB4C-9907-FA4B41BDCD28}"/>
                  </a:ext>
                </a:extLst>
              </p:cNvPr>
              <p:cNvCxnSpPr/>
              <p:nvPr/>
            </p:nvCxnSpPr>
            <p:spPr>
              <a:xfrm>
                <a:off x="9983755" y="1003414"/>
                <a:ext cx="0" cy="757124"/>
              </a:xfrm>
              <a:prstGeom prst="line">
                <a:avLst/>
              </a:prstGeom>
              <a:noFill/>
              <a:ln w="6350" cap="flat" cmpd="sng" algn="ctr">
                <a:solidFill>
                  <a:srgbClr val="004876"/>
                </a:solidFill>
                <a:prstDash val="solid"/>
                <a:miter lim="800000"/>
              </a:ln>
              <a:effectLst/>
            </p:spPr>
          </p:cxnSp>
          <p:cxnSp>
            <p:nvCxnSpPr>
              <p:cNvPr id="29" name="Straight Connector 28">
                <a:extLst>
                  <a:ext uri="{FF2B5EF4-FFF2-40B4-BE49-F238E27FC236}">
                    <a16:creationId xmlns:a16="http://schemas.microsoft.com/office/drawing/2014/main" id="{137D2B94-E15B-E540-BC71-A7C62B363930}"/>
                  </a:ext>
                </a:extLst>
              </p:cNvPr>
              <p:cNvCxnSpPr/>
              <p:nvPr/>
            </p:nvCxnSpPr>
            <p:spPr>
              <a:xfrm>
                <a:off x="10716420" y="1003414"/>
                <a:ext cx="0" cy="757124"/>
              </a:xfrm>
              <a:prstGeom prst="line">
                <a:avLst/>
              </a:prstGeom>
              <a:noFill/>
              <a:ln w="6350" cap="flat" cmpd="sng" algn="ctr">
                <a:solidFill>
                  <a:srgbClr val="004876"/>
                </a:solidFill>
                <a:prstDash val="solid"/>
                <a:miter lim="800000"/>
              </a:ln>
              <a:effectLst/>
            </p:spPr>
          </p:cxnSp>
          <p:cxnSp>
            <p:nvCxnSpPr>
              <p:cNvPr id="30" name="Straight Connector 29">
                <a:extLst>
                  <a:ext uri="{FF2B5EF4-FFF2-40B4-BE49-F238E27FC236}">
                    <a16:creationId xmlns:a16="http://schemas.microsoft.com/office/drawing/2014/main" id="{A352E288-4552-0540-AFBA-4D1F8D472469}"/>
                  </a:ext>
                </a:extLst>
              </p:cNvPr>
              <p:cNvCxnSpPr/>
              <p:nvPr/>
            </p:nvCxnSpPr>
            <p:spPr>
              <a:xfrm flipH="1">
                <a:off x="9983755" y="1760538"/>
                <a:ext cx="732666" cy="0"/>
              </a:xfrm>
              <a:prstGeom prst="line">
                <a:avLst/>
              </a:prstGeom>
              <a:noFill/>
              <a:ln w="6350" cap="flat" cmpd="sng" algn="ctr">
                <a:solidFill>
                  <a:srgbClr val="004876"/>
                </a:solidFill>
                <a:prstDash val="solid"/>
                <a:miter lim="800000"/>
              </a:ln>
              <a:effectLst/>
            </p:spPr>
          </p:cxnSp>
        </p:grpSp>
      </p:grpSp>
      <p:grpSp>
        <p:nvGrpSpPr>
          <p:cNvPr id="31" name="Group 30">
            <a:extLst>
              <a:ext uri="{FF2B5EF4-FFF2-40B4-BE49-F238E27FC236}">
                <a16:creationId xmlns:a16="http://schemas.microsoft.com/office/drawing/2014/main" id="{E44F2577-948C-0E48-9025-8951C1974C69}"/>
              </a:ext>
            </a:extLst>
          </p:cNvPr>
          <p:cNvGrpSpPr/>
          <p:nvPr/>
        </p:nvGrpSpPr>
        <p:grpSpPr>
          <a:xfrm>
            <a:off x="5440535" y="3356458"/>
            <a:ext cx="884943" cy="1038183"/>
            <a:chOff x="3410313" y="1597290"/>
            <a:chExt cx="885636" cy="1038723"/>
          </a:xfrm>
        </p:grpSpPr>
        <p:sp>
          <p:nvSpPr>
            <p:cNvPr id="32" name="TextBox 31">
              <a:extLst>
                <a:ext uri="{FF2B5EF4-FFF2-40B4-BE49-F238E27FC236}">
                  <a16:creationId xmlns:a16="http://schemas.microsoft.com/office/drawing/2014/main" id="{71ECA5DD-F138-944D-9883-75B47695EC32}"/>
                </a:ext>
              </a:extLst>
            </p:cNvPr>
            <p:cNvSpPr txBox="1"/>
            <p:nvPr/>
          </p:nvSpPr>
          <p:spPr>
            <a:xfrm>
              <a:off x="3410313" y="2358942"/>
              <a:ext cx="885636" cy="277071"/>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Functions</a:t>
              </a:r>
            </a:p>
          </p:txBody>
        </p:sp>
        <p:grpSp>
          <p:nvGrpSpPr>
            <p:cNvPr id="33" name="Group 32">
              <a:extLst>
                <a:ext uri="{FF2B5EF4-FFF2-40B4-BE49-F238E27FC236}">
                  <a16:creationId xmlns:a16="http://schemas.microsoft.com/office/drawing/2014/main" id="{DAD2C626-E905-3D43-BAA0-7C88B2A40C4B}"/>
                </a:ext>
              </a:extLst>
            </p:cNvPr>
            <p:cNvGrpSpPr/>
            <p:nvPr/>
          </p:nvGrpSpPr>
          <p:grpSpPr>
            <a:xfrm>
              <a:off x="3485362" y="1597290"/>
              <a:ext cx="732666" cy="757124"/>
              <a:chOff x="9983755" y="1003414"/>
              <a:chExt cx="732666" cy="757124"/>
            </a:xfrm>
          </p:grpSpPr>
          <p:sp>
            <p:nvSpPr>
              <p:cNvPr id="34" name="Rectangle 33">
                <a:extLst>
                  <a:ext uri="{FF2B5EF4-FFF2-40B4-BE49-F238E27FC236}">
                    <a16:creationId xmlns:a16="http://schemas.microsoft.com/office/drawing/2014/main" id="{F8FC8F05-101E-5A4C-B291-E4244F1B8CAE}"/>
                  </a:ext>
                </a:extLst>
              </p:cNvPr>
              <p:cNvSpPr/>
              <p:nvPr/>
            </p:nvSpPr>
            <p:spPr bwMode="auto">
              <a:xfrm>
                <a:off x="10075768" y="1003414"/>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5" name="Rectangle 34">
                <a:extLst>
                  <a:ext uri="{FF2B5EF4-FFF2-40B4-BE49-F238E27FC236}">
                    <a16:creationId xmlns:a16="http://schemas.microsoft.com/office/drawing/2014/main" id="{6D1FE7B7-7D0E-D743-9720-AF9E0967FA09}"/>
                  </a:ext>
                </a:extLst>
              </p:cNvPr>
              <p:cNvSpPr/>
              <p:nvPr/>
            </p:nvSpPr>
            <p:spPr bwMode="auto">
              <a:xfrm>
                <a:off x="10075768" y="1179837"/>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6" name="Rectangle 35">
                <a:extLst>
                  <a:ext uri="{FF2B5EF4-FFF2-40B4-BE49-F238E27FC236}">
                    <a16:creationId xmlns:a16="http://schemas.microsoft.com/office/drawing/2014/main" id="{7172A8F9-0A17-5741-AD91-FFCF1C1DE33C}"/>
                  </a:ext>
                </a:extLst>
              </p:cNvPr>
              <p:cNvSpPr/>
              <p:nvPr/>
            </p:nvSpPr>
            <p:spPr bwMode="auto">
              <a:xfrm>
                <a:off x="10075768" y="1356260"/>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7" name="Rectangle 36">
                <a:extLst>
                  <a:ext uri="{FF2B5EF4-FFF2-40B4-BE49-F238E27FC236}">
                    <a16:creationId xmlns:a16="http://schemas.microsoft.com/office/drawing/2014/main" id="{E4604C3B-4471-E445-B271-98FA41D960F6}"/>
                  </a:ext>
                </a:extLst>
              </p:cNvPr>
              <p:cNvSpPr/>
              <p:nvPr/>
            </p:nvSpPr>
            <p:spPr bwMode="auto">
              <a:xfrm>
                <a:off x="10075768" y="1532683"/>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38" name="Straight Connector 37">
                <a:extLst>
                  <a:ext uri="{FF2B5EF4-FFF2-40B4-BE49-F238E27FC236}">
                    <a16:creationId xmlns:a16="http://schemas.microsoft.com/office/drawing/2014/main" id="{3D3683D6-A6D4-934A-8546-78FEFB00DF16}"/>
                  </a:ext>
                </a:extLst>
              </p:cNvPr>
              <p:cNvCxnSpPr/>
              <p:nvPr/>
            </p:nvCxnSpPr>
            <p:spPr>
              <a:xfrm>
                <a:off x="9983755" y="1003414"/>
                <a:ext cx="0" cy="757124"/>
              </a:xfrm>
              <a:prstGeom prst="line">
                <a:avLst/>
              </a:prstGeom>
              <a:noFill/>
              <a:ln w="6350" cap="flat" cmpd="sng" algn="ctr">
                <a:solidFill>
                  <a:srgbClr val="7B9C6B"/>
                </a:solidFill>
                <a:prstDash val="solid"/>
                <a:miter lim="800000"/>
              </a:ln>
              <a:effectLst/>
            </p:spPr>
          </p:cxnSp>
          <p:cxnSp>
            <p:nvCxnSpPr>
              <p:cNvPr id="39" name="Straight Connector 38">
                <a:extLst>
                  <a:ext uri="{FF2B5EF4-FFF2-40B4-BE49-F238E27FC236}">
                    <a16:creationId xmlns:a16="http://schemas.microsoft.com/office/drawing/2014/main" id="{9D04221F-8033-3043-A5ED-333ED0906BF6}"/>
                  </a:ext>
                </a:extLst>
              </p:cNvPr>
              <p:cNvCxnSpPr/>
              <p:nvPr/>
            </p:nvCxnSpPr>
            <p:spPr>
              <a:xfrm>
                <a:off x="10716420" y="1003414"/>
                <a:ext cx="0" cy="757124"/>
              </a:xfrm>
              <a:prstGeom prst="line">
                <a:avLst/>
              </a:prstGeom>
              <a:noFill/>
              <a:ln w="6350" cap="flat" cmpd="sng" algn="ctr">
                <a:solidFill>
                  <a:srgbClr val="7B9C6B"/>
                </a:solidFill>
                <a:prstDash val="solid"/>
                <a:miter lim="800000"/>
              </a:ln>
              <a:effectLst/>
            </p:spPr>
          </p:cxnSp>
          <p:cxnSp>
            <p:nvCxnSpPr>
              <p:cNvPr id="40" name="Straight Connector 39">
                <a:extLst>
                  <a:ext uri="{FF2B5EF4-FFF2-40B4-BE49-F238E27FC236}">
                    <a16:creationId xmlns:a16="http://schemas.microsoft.com/office/drawing/2014/main" id="{5CD1896A-F626-424F-A733-8B7BF2554B7E}"/>
                  </a:ext>
                </a:extLst>
              </p:cNvPr>
              <p:cNvCxnSpPr/>
              <p:nvPr/>
            </p:nvCxnSpPr>
            <p:spPr>
              <a:xfrm flipH="1">
                <a:off x="9983755" y="1760538"/>
                <a:ext cx="732666" cy="0"/>
              </a:xfrm>
              <a:prstGeom prst="line">
                <a:avLst/>
              </a:prstGeom>
              <a:noFill/>
              <a:ln w="6350" cap="flat" cmpd="sng" algn="ctr">
                <a:solidFill>
                  <a:srgbClr val="7B9C6B"/>
                </a:solidFill>
                <a:prstDash val="solid"/>
                <a:miter lim="800000"/>
              </a:ln>
              <a:effectLst/>
            </p:spPr>
          </p:cxnSp>
        </p:grpSp>
      </p:grpSp>
      <p:cxnSp>
        <p:nvCxnSpPr>
          <p:cNvPr id="41" name="AutoShape 13">
            <a:extLst>
              <a:ext uri="{FF2B5EF4-FFF2-40B4-BE49-F238E27FC236}">
                <a16:creationId xmlns:a16="http://schemas.microsoft.com/office/drawing/2014/main" id="{A30C6D46-469B-AF49-8843-9460ADD587CA}"/>
              </a:ext>
            </a:extLst>
          </p:cNvPr>
          <p:cNvCxnSpPr>
            <a:cxnSpLocks noChangeShapeType="1"/>
          </p:cNvCxnSpPr>
          <p:nvPr/>
        </p:nvCxnSpPr>
        <p:spPr bwMode="auto">
          <a:xfrm>
            <a:off x="4916974" y="2987655"/>
            <a:ext cx="456843" cy="456962"/>
          </a:xfrm>
          <a:prstGeom prst="curvedConnector2">
            <a:avLst/>
          </a:prstGeom>
          <a:noFill/>
          <a:ln w="38100" cap="flat" cmpd="sng" algn="ctr">
            <a:solidFill>
              <a:srgbClr val="A6A6A6"/>
            </a:solidFill>
            <a:prstDash val="solid"/>
            <a:miter lim="800000"/>
            <a:headEnd/>
            <a:tailEnd type="triangle" w="med" len="med"/>
          </a:ln>
          <a:effectLst/>
        </p:spPr>
      </p:cxnSp>
      <p:cxnSp>
        <p:nvCxnSpPr>
          <p:cNvPr id="42" name="AutoShape 13">
            <a:extLst>
              <a:ext uri="{FF2B5EF4-FFF2-40B4-BE49-F238E27FC236}">
                <a16:creationId xmlns:a16="http://schemas.microsoft.com/office/drawing/2014/main" id="{39AD8A03-C48E-094A-A6AF-EBCE219737D1}"/>
              </a:ext>
            </a:extLst>
          </p:cNvPr>
          <p:cNvCxnSpPr>
            <a:cxnSpLocks noChangeShapeType="1"/>
          </p:cNvCxnSpPr>
          <p:nvPr/>
        </p:nvCxnSpPr>
        <p:spPr bwMode="auto">
          <a:xfrm rot="10800000">
            <a:off x="4686382" y="3129191"/>
            <a:ext cx="548211" cy="548354"/>
          </a:xfrm>
          <a:prstGeom prst="curvedConnector2">
            <a:avLst/>
          </a:prstGeom>
          <a:noFill/>
          <a:ln w="38100" cap="flat" cmpd="sng" algn="ctr">
            <a:solidFill>
              <a:srgbClr val="A6A6A6"/>
            </a:solidFill>
            <a:prstDash val="solid"/>
            <a:miter lim="800000"/>
            <a:headEnd/>
            <a:tailEnd type="triangle" w="med" len="med"/>
          </a:ln>
          <a:effectLst/>
        </p:spPr>
      </p:cxnSp>
      <p:grpSp>
        <p:nvGrpSpPr>
          <p:cNvPr id="43" name="Group 42">
            <a:extLst>
              <a:ext uri="{FF2B5EF4-FFF2-40B4-BE49-F238E27FC236}">
                <a16:creationId xmlns:a16="http://schemas.microsoft.com/office/drawing/2014/main" id="{DF8C5257-57F1-3142-BD6E-E95D0DD69510}"/>
              </a:ext>
            </a:extLst>
          </p:cNvPr>
          <p:cNvGrpSpPr/>
          <p:nvPr/>
        </p:nvGrpSpPr>
        <p:grpSpPr>
          <a:xfrm>
            <a:off x="7499311" y="5006856"/>
            <a:ext cx="739551" cy="1038111"/>
            <a:chOff x="3477898" y="1597290"/>
            <a:chExt cx="740130" cy="1038651"/>
          </a:xfrm>
        </p:grpSpPr>
        <p:sp>
          <p:nvSpPr>
            <p:cNvPr id="44" name="TextBox 43">
              <a:extLst>
                <a:ext uri="{FF2B5EF4-FFF2-40B4-BE49-F238E27FC236}">
                  <a16:creationId xmlns:a16="http://schemas.microsoft.com/office/drawing/2014/main" id="{CB59F56F-1BAF-BA46-8EA5-CE20F4F8474A}"/>
                </a:ext>
              </a:extLst>
            </p:cNvPr>
            <p:cNvSpPr txBox="1"/>
            <p:nvPr/>
          </p:nvSpPr>
          <p:spPr>
            <a:xfrm>
              <a:off x="3477898" y="2358942"/>
              <a:ext cx="731520" cy="276999"/>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Stories</a:t>
              </a:r>
            </a:p>
          </p:txBody>
        </p:sp>
        <p:grpSp>
          <p:nvGrpSpPr>
            <p:cNvPr id="45" name="Group 44">
              <a:extLst>
                <a:ext uri="{FF2B5EF4-FFF2-40B4-BE49-F238E27FC236}">
                  <a16:creationId xmlns:a16="http://schemas.microsoft.com/office/drawing/2014/main" id="{4D6799E4-0E10-E743-839D-3FA37F028F26}"/>
                </a:ext>
              </a:extLst>
            </p:cNvPr>
            <p:cNvGrpSpPr/>
            <p:nvPr/>
          </p:nvGrpSpPr>
          <p:grpSpPr>
            <a:xfrm>
              <a:off x="3485362" y="1597290"/>
              <a:ext cx="732666" cy="757124"/>
              <a:chOff x="9983755" y="1003414"/>
              <a:chExt cx="732666" cy="757124"/>
            </a:xfrm>
          </p:grpSpPr>
          <p:sp>
            <p:nvSpPr>
              <p:cNvPr id="46" name="Rectangle 45">
                <a:extLst>
                  <a:ext uri="{FF2B5EF4-FFF2-40B4-BE49-F238E27FC236}">
                    <a16:creationId xmlns:a16="http://schemas.microsoft.com/office/drawing/2014/main" id="{ABFFD982-F707-C541-BEED-B82E9FBB743F}"/>
                  </a:ext>
                </a:extLst>
              </p:cNvPr>
              <p:cNvSpPr/>
              <p:nvPr/>
            </p:nvSpPr>
            <p:spPr bwMode="auto">
              <a:xfrm>
                <a:off x="10075768" y="1003414"/>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7" name="Rectangle 46">
                <a:extLst>
                  <a:ext uri="{FF2B5EF4-FFF2-40B4-BE49-F238E27FC236}">
                    <a16:creationId xmlns:a16="http://schemas.microsoft.com/office/drawing/2014/main" id="{F2515EE4-45CF-6A41-BFBE-E938429FF235}"/>
                  </a:ext>
                </a:extLst>
              </p:cNvPr>
              <p:cNvSpPr/>
              <p:nvPr/>
            </p:nvSpPr>
            <p:spPr bwMode="auto">
              <a:xfrm>
                <a:off x="10075768" y="1179837"/>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8" name="Rectangle 47">
                <a:extLst>
                  <a:ext uri="{FF2B5EF4-FFF2-40B4-BE49-F238E27FC236}">
                    <a16:creationId xmlns:a16="http://schemas.microsoft.com/office/drawing/2014/main" id="{7ACE0FF9-D434-494B-AC3A-E573EEA7D82C}"/>
                  </a:ext>
                </a:extLst>
              </p:cNvPr>
              <p:cNvSpPr/>
              <p:nvPr/>
            </p:nvSpPr>
            <p:spPr bwMode="auto">
              <a:xfrm>
                <a:off x="10075768" y="1356260"/>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9" name="Rectangle 48">
                <a:extLst>
                  <a:ext uri="{FF2B5EF4-FFF2-40B4-BE49-F238E27FC236}">
                    <a16:creationId xmlns:a16="http://schemas.microsoft.com/office/drawing/2014/main" id="{15601FBF-8BE5-2343-BD0F-D41D9444CFEE}"/>
                  </a:ext>
                </a:extLst>
              </p:cNvPr>
              <p:cNvSpPr/>
              <p:nvPr/>
            </p:nvSpPr>
            <p:spPr bwMode="auto">
              <a:xfrm>
                <a:off x="10075768" y="1532683"/>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50" name="Straight Connector 49">
                <a:extLst>
                  <a:ext uri="{FF2B5EF4-FFF2-40B4-BE49-F238E27FC236}">
                    <a16:creationId xmlns:a16="http://schemas.microsoft.com/office/drawing/2014/main" id="{9AD25746-0E08-7049-851D-A9315CE44F76}"/>
                  </a:ext>
                </a:extLst>
              </p:cNvPr>
              <p:cNvCxnSpPr/>
              <p:nvPr/>
            </p:nvCxnSpPr>
            <p:spPr>
              <a:xfrm>
                <a:off x="9983755" y="1003414"/>
                <a:ext cx="0" cy="757124"/>
              </a:xfrm>
              <a:prstGeom prst="line">
                <a:avLst/>
              </a:prstGeom>
              <a:solidFill>
                <a:srgbClr val="AECEE6"/>
              </a:solidFill>
              <a:ln w="6350" cap="flat" cmpd="sng" algn="ctr">
                <a:solidFill>
                  <a:srgbClr val="AECEE6"/>
                </a:solidFill>
                <a:prstDash val="solid"/>
                <a:miter lim="800000"/>
              </a:ln>
              <a:effectLst/>
            </p:spPr>
          </p:cxnSp>
          <p:cxnSp>
            <p:nvCxnSpPr>
              <p:cNvPr id="51" name="Straight Connector 50">
                <a:extLst>
                  <a:ext uri="{FF2B5EF4-FFF2-40B4-BE49-F238E27FC236}">
                    <a16:creationId xmlns:a16="http://schemas.microsoft.com/office/drawing/2014/main" id="{BE3DA975-F7D0-6A48-A2B2-9A2F15784905}"/>
                  </a:ext>
                </a:extLst>
              </p:cNvPr>
              <p:cNvCxnSpPr/>
              <p:nvPr/>
            </p:nvCxnSpPr>
            <p:spPr>
              <a:xfrm>
                <a:off x="10716420" y="1003414"/>
                <a:ext cx="0" cy="757124"/>
              </a:xfrm>
              <a:prstGeom prst="line">
                <a:avLst/>
              </a:prstGeom>
              <a:solidFill>
                <a:srgbClr val="AECEE6"/>
              </a:solidFill>
              <a:ln w="6350" cap="flat" cmpd="sng" algn="ctr">
                <a:solidFill>
                  <a:srgbClr val="AECEE6"/>
                </a:solidFill>
                <a:prstDash val="solid"/>
                <a:miter lim="800000"/>
              </a:ln>
              <a:effectLst/>
            </p:spPr>
          </p:cxnSp>
          <p:cxnSp>
            <p:nvCxnSpPr>
              <p:cNvPr id="52" name="Straight Connector 51">
                <a:extLst>
                  <a:ext uri="{FF2B5EF4-FFF2-40B4-BE49-F238E27FC236}">
                    <a16:creationId xmlns:a16="http://schemas.microsoft.com/office/drawing/2014/main" id="{C0709B59-A9C4-8A4F-8701-C8E9DCE952BE}"/>
                  </a:ext>
                </a:extLst>
              </p:cNvPr>
              <p:cNvCxnSpPr/>
              <p:nvPr/>
            </p:nvCxnSpPr>
            <p:spPr>
              <a:xfrm flipH="1">
                <a:off x="9983755" y="1760538"/>
                <a:ext cx="732666" cy="0"/>
              </a:xfrm>
              <a:prstGeom prst="line">
                <a:avLst/>
              </a:prstGeom>
              <a:solidFill>
                <a:srgbClr val="AECEE6"/>
              </a:solidFill>
              <a:ln w="6350" cap="flat" cmpd="sng" algn="ctr">
                <a:solidFill>
                  <a:srgbClr val="AECEE6"/>
                </a:solidFill>
                <a:prstDash val="solid"/>
                <a:miter lim="800000"/>
              </a:ln>
              <a:effectLst/>
            </p:spPr>
          </p:cxnSp>
        </p:grpSp>
      </p:grpSp>
      <p:cxnSp>
        <p:nvCxnSpPr>
          <p:cNvPr id="53" name="AutoShape 13">
            <a:extLst>
              <a:ext uri="{FF2B5EF4-FFF2-40B4-BE49-F238E27FC236}">
                <a16:creationId xmlns:a16="http://schemas.microsoft.com/office/drawing/2014/main" id="{D4544DB6-4F2A-EF4E-8D91-52A3ED1455DC}"/>
              </a:ext>
            </a:extLst>
          </p:cNvPr>
          <p:cNvCxnSpPr>
            <a:cxnSpLocks noChangeShapeType="1"/>
          </p:cNvCxnSpPr>
          <p:nvPr/>
        </p:nvCxnSpPr>
        <p:spPr bwMode="auto">
          <a:xfrm>
            <a:off x="6325506" y="3614910"/>
            <a:ext cx="1543583" cy="1309039"/>
          </a:xfrm>
          <a:prstGeom prst="curvedConnector2">
            <a:avLst/>
          </a:prstGeom>
          <a:noFill/>
          <a:ln w="57150" cap="flat" cmpd="sng" algn="ctr">
            <a:solidFill>
              <a:srgbClr val="000000"/>
            </a:solidFill>
            <a:prstDash val="solid"/>
            <a:miter lim="800000"/>
            <a:headEnd/>
            <a:tailEnd type="triangle" w="med" len="med"/>
          </a:ln>
          <a:effectLst/>
        </p:spPr>
      </p:cxnSp>
      <p:cxnSp>
        <p:nvCxnSpPr>
          <p:cNvPr id="54" name="AutoShape 13">
            <a:extLst>
              <a:ext uri="{FF2B5EF4-FFF2-40B4-BE49-F238E27FC236}">
                <a16:creationId xmlns:a16="http://schemas.microsoft.com/office/drawing/2014/main" id="{B52A5898-C5DA-8245-844D-E3FEAE138681}"/>
              </a:ext>
            </a:extLst>
          </p:cNvPr>
          <p:cNvCxnSpPr>
            <a:cxnSpLocks noChangeShapeType="1"/>
          </p:cNvCxnSpPr>
          <p:nvPr/>
        </p:nvCxnSpPr>
        <p:spPr bwMode="auto">
          <a:xfrm rot="3960000" flipV="1">
            <a:off x="8364213" y="5271649"/>
            <a:ext cx="456962" cy="456843"/>
          </a:xfrm>
          <a:prstGeom prst="curvedConnector2">
            <a:avLst/>
          </a:prstGeom>
          <a:noFill/>
          <a:ln w="38100" cap="flat" cmpd="sng" algn="ctr">
            <a:solidFill>
              <a:srgbClr val="A6A6A6"/>
            </a:solidFill>
            <a:prstDash val="solid"/>
            <a:miter lim="800000"/>
            <a:headEnd/>
            <a:tailEnd type="triangle" w="med" len="med"/>
          </a:ln>
          <a:effectLst/>
        </p:spPr>
      </p:cxnSp>
      <p:sp>
        <p:nvSpPr>
          <p:cNvPr id="55" name="TextBox 45">
            <a:extLst>
              <a:ext uri="{FF2B5EF4-FFF2-40B4-BE49-F238E27FC236}">
                <a16:creationId xmlns:a16="http://schemas.microsoft.com/office/drawing/2014/main" id="{FA69C374-1FA5-AF4B-BBAC-8DAEB7F22948}"/>
              </a:ext>
            </a:extLst>
          </p:cNvPr>
          <p:cNvSpPr txBox="1">
            <a:spLocks noChangeArrowheads="1"/>
          </p:cNvSpPr>
          <p:nvPr/>
        </p:nvSpPr>
        <p:spPr bwMode="auto">
          <a:xfrm>
            <a:off x="6560225" y="2881386"/>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Program</a:t>
            </a:r>
          </a:p>
        </p:txBody>
      </p:sp>
      <p:sp>
        <p:nvSpPr>
          <p:cNvPr id="56" name="TextBox 45">
            <a:extLst>
              <a:ext uri="{FF2B5EF4-FFF2-40B4-BE49-F238E27FC236}">
                <a16:creationId xmlns:a16="http://schemas.microsoft.com/office/drawing/2014/main" id="{2F97AE45-8FC4-8945-B08F-072AE9F26189}"/>
              </a:ext>
            </a:extLst>
          </p:cNvPr>
          <p:cNvSpPr txBox="1">
            <a:spLocks noChangeArrowheads="1"/>
          </p:cNvSpPr>
          <p:nvPr/>
        </p:nvSpPr>
        <p:spPr bwMode="auto">
          <a:xfrm>
            <a:off x="8680858" y="4535630"/>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Team</a:t>
            </a:r>
          </a:p>
        </p:txBody>
      </p:sp>
      <p:cxnSp>
        <p:nvCxnSpPr>
          <p:cNvPr id="57" name="AutoShape 13">
            <a:extLst>
              <a:ext uri="{FF2B5EF4-FFF2-40B4-BE49-F238E27FC236}">
                <a16:creationId xmlns:a16="http://schemas.microsoft.com/office/drawing/2014/main" id="{F0A623CD-C8D6-B540-A17E-9CC30244FA62}"/>
              </a:ext>
            </a:extLst>
          </p:cNvPr>
          <p:cNvCxnSpPr>
            <a:cxnSpLocks noChangeShapeType="1"/>
          </p:cNvCxnSpPr>
          <p:nvPr/>
        </p:nvCxnSpPr>
        <p:spPr bwMode="auto">
          <a:xfrm rot="3960000" flipV="1">
            <a:off x="2852026" y="1653003"/>
            <a:ext cx="456962" cy="456843"/>
          </a:xfrm>
          <a:prstGeom prst="curvedConnector2">
            <a:avLst/>
          </a:prstGeom>
          <a:noFill/>
          <a:ln w="38100" cap="flat" cmpd="sng" algn="ctr">
            <a:solidFill>
              <a:srgbClr val="000000"/>
            </a:solidFill>
            <a:prstDash val="solid"/>
            <a:miter lim="800000"/>
            <a:headEnd/>
            <a:tailEnd type="triangle" w="med" len="med"/>
          </a:ln>
          <a:effectLst/>
        </p:spPr>
      </p:cxnSp>
      <p:sp>
        <p:nvSpPr>
          <p:cNvPr id="59" name="TextBox 58">
            <a:extLst>
              <a:ext uri="{FF2B5EF4-FFF2-40B4-BE49-F238E27FC236}">
                <a16:creationId xmlns:a16="http://schemas.microsoft.com/office/drawing/2014/main" id="{6A833A0D-2F8C-EE48-92E0-996BE9A391EA}"/>
              </a:ext>
            </a:extLst>
          </p:cNvPr>
          <p:cNvSpPr txBox="1"/>
          <p:nvPr/>
        </p:nvSpPr>
        <p:spPr>
          <a:xfrm>
            <a:off x="8064368" y="2817969"/>
            <a:ext cx="3999804" cy="369204"/>
          </a:xfrm>
          <a:prstGeom prst="rect">
            <a:avLst/>
          </a:prstGeom>
          <a:noFill/>
        </p:spPr>
        <p:txBody>
          <a:bodyPr wrap="square" rtlCol="0">
            <a:spAutoFit/>
          </a:bodyPr>
          <a:lstStyle/>
          <a:p>
            <a:pPr defTabSz="914126">
              <a:defRPr/>
            </a:pPr>
            <a:r>
              <a:rPr lang="en-US" sz="1799" b="1" i="1">
                <a:solidFill>
                  <a:srgbClr val="7B9C6B"/>
                </a:solidFill>
                <a:latin typeface="+mj-lt"/>
              </a:rPr>
              <a:t>Function:  Manage Asset Information</a:t>
            </a:r>
          </a:p>
        </p:txBody>
      </p:sp>
      <p:sp>
        <p:nvSpPr>
          <p:cNvPr id="60" name="TextBox 59">
            <a:extLst>
              <a:ext uri="{FF2B5EF4-FFF2-40B4-BE49-F238E27FC236}">
                <a16:creationId xmlns:a16="http://schemas.microsoft.com/office/drawing/2014/main" id="{46EBDD38-E113-E640-B143-D8DD089186B8}"/>
              </a:ext>
            </a:extLst>
          </p:cNvPr>
          <p:cNvSpPr txBox="1"/>
          <p:nvPr/>
        </p:nvSpPr>
        <p:spPr>
          <a:xfrm>
            <a:off x="6356994" y="1293306"/>
            <a:ext cx="4954099" cy="369236"/>
          </a:xfrm>
          <a:prstGeom prst="rect">
            <a:avLst/>
          </a:prstGeom>
          <a:noFill/>
        </p:spPr>
        <p:txBody>
          <a:bodyPr wrap="square" rtlCol="0">
            <a:spAutoFit/>
          </a:bodyPr>
          <a:lstStyle/>
          <a:p>
            <a:pPr defTabSz="914126">
              <a:defRPr/>
            </a:pPr>
            <a:r>
              <a:rPr lang="en-US" sz="1799" b="1" i="1">
                <a:solidFill>
                  <a:srgbClr val="808285"/>
                </a:solidFill>
                <a:latin typeface="+mj-lt"/>
              </a:rPr>
              <a:t>Capability:  Application Portfolio Management</a:t>
            </a:r>
          </a:p>
        </p:txBody>
      </p:sp>
      <p:sp>
        <p:nvSpPr>
          <p:cNvPr id="61" name="TextBox 60">
            <a:extLst>
              <a:ext uri="{FF2B5EF4-FFF2-40B4-BE49-F238E27FC236}">
                <a16:creationId xmlns:a16="http://schemas.microsoft.com/office/drawing/2014/main" id="{BCF2F9E5-597C-EA4A-AA51-E70CBC5EAA0F}"/>
              </a:ext>
            </a:extLst>
          </p:cNvPr>
          <p:cNvSpPr txBox="1"/>
          <p:nvPr/>
        </p:nvSpPr>
        <p:spPr>
          <a:xfrm>
            <a:off x="7168083" y="2055654"/>
            <a:ext cx="3695233" cy="369204"/>
          </a:xfrm>
          <a:prstGeom prst="rect">
            <a:avLst/>
          </a:prstGeom>
          <a:noFill/>
        </p:spPr>
        <p:txBody>
          <a:bodyPr wrap="square" lIns="91440" tIns="45720" rIns="91440" bIns="45720" rtlCol="0" anchor="t">
            <a:spAutoFit/>
          </a:bodyPr>
          <a:lstStyle/>
          <a:p>
            <a:pPr defTabSz="914126">
              <a:defRPr/>
            </a:pPr>
            <a:r>
              <a:rPr lang="en-US" sz="1750" b="1" i="1" dirty="0">
                <a:solidFill>
                  <a:srgbClr val="004876"/>
                </a:solidFill>
                <a:latin typeface="+mj-lt"/>
              </a:rPr>
              <a:t>Feature: Manage Asset Data</a:t>
            </a:r>
          </a:p>
        </p:txBody>
      </p:sp>
    </p:spTree>
    <p:extLst>
      <p:ext uri="{BB962C8B-B14F-4D97-AF65-F5344CB8AC3E}">
        <p14:creationId xmlns:p14="http://schemas.microsoft.com/office/powerpoint/2010/main" val="2093565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88ED2-D83E-F1BC-D477-5922FB88BC6B}"/>
              </a:ext>
            </a:extLst>
          </p:cNvPr>
          <p:cNvSpPr>
            <a:spLocks noGrp="1"/>
          </p:cNvSpPr>
          <p:nvPr>
            <p:ph type="body" sz="quarter" idx="10"/>
          </p:nvPr>
        </p:nvSpPr>
        <p:spPr/>
        <p:txBody>
          <a:bodyPr/>
          <a:lstStyle/>
          <a:p>
            <a:r>
              <a:rPr lang="en-US"/>
              <a:t>Kingsmen Way</a:t>
            </a:r>
          </a:p>
        </p:txBody>
      </p:sp>
      <p:sp>
        <p:nvSpPr>
          <p:cNvPr id="3" name="Text Placeholder 2">
            <a:extLst>
              <a:ext uri="{FF2B5EF4-FFF2-40B4-BE49-F238E27FC236}">
                <a16:creationId xmlns:a16="http://schemas.microsoft.com/office/drawing/2014/main" id="{632A14BC-2547-FD8D-9B13-5AA9B5F41707}"/>
              </a:ext>
            </a:extLst>
          </p:cNvPr>
          <p:cNvSpPr>
            <a:spLocks noGrp="1"/>
          </p:cNvSpPr>
          <p:nvPr>
            <p:ph type="body" sz="quarter" idx="11"/>
          </p:nvPr>
        </p:nvSpPr>
        <p:spPr/>
        <p:txBody>
          <a:bodyPr/>
          <a:lstStyle/>
          <a:p>
            <a:r>
              <a:rPr lang="en-US">
                <a:solidFill>
                  <a:srgbClr val="004876"/>
                </a:solidFill>
              </a:rPr>
              <a:t>Fundamentals</a:t>
            </a:r>
          </a:p>
        </p:txBody>
      </p:sp>
      <p:sp>
        <p:nvSpPr>
          <p:cNvPr id="4" name="Text Placeholder 3">
            <a:extLst>
              <a:ext uri="{FF2B5EF4-FFF2-40B4-BE49-F238E27FC236}">
                <a16:creationId xmlns:a16="http://schemas.microsoft.com/office/drawing/2014/main" id="{5674FA68-08FD-7F20-410F-8E31E7135B78}"/>
              </a:ext>
            </a:extLst>
          </p:cNvPr>
          <p:cNvSpPr>
            <a:spLocks noGrp="1"/>
          </p:cNvSpPr>
          <p:nvPr>
            <p:ph type="body" sz="quarter" idx="12"/>
          </p:nvPr>
        </p:nvSpPr>
        <p:spPr/>
        <p:txBody>
          <a:bodyPr/>
          <a:lstStyle/>
          <a:p>
            <a:r>
              <a:rPr lang="en-US"/>
              <a:t>Kingsmen Software has been built on our ability to </a:t>
            </a:r>
            <a:r>
              <a:rPr lang="en-US" b="1"/>
              <a:t>Set</a:t>
            </a:r>
            <a:r>
              <a:rPr lang="en-US"/>
              <a:t> and </a:t>
            </a:r>
            <a:r>
              <a:rPr lang="en-US" b="1"/>
              <a:t>Meet</a:t>
            </a:r>
            <a:r>
              <a:rPr lang="en-US"/>
              <a:t> expectations</a:t>
            </a:r>
          </a:p>
          <a:p>
            <a:r>
              <a:rPr lang="en-US"/>
              <a:t>To set and meet expectations we need to be experts at Knowing the work (</a:t>
            </a:r>
            <a:r>
              <a:rPr lang="en-US" b="1"/>
              <a:t>input</a:t>
            </a:r>
            <a:r>
              <a:rPr lang="en-US"/>
              <a:t>) and Knowing our team (</a:t>
            </a:r>
            <a:r>
              <a:rPr lang="en-US" b="1"/>
              <a:t>output</a:t>
            </a:r>
            <a:r>
              <a:rPr lang="en-US"/>
              <a:t>)</a:t>
            </a:r>
          </a:p>
          <a:p>
            <a:r>
              <a:rPr lang="en-US"/>
              <a:t>Being experts requires the whole team to have an in-depth understanding of our client’s </a:t>
            </a:r>
            <a:r>
              <a:rPr lang="en-US" b="1"/>
              <a:t>business</a:t>
            </a:r>
            <a:r>
              <a:rPr lang="en-US"/>
              <a:t> and </a:t>
            </a:r>
            <a:r>
              <a:rPr lang="en-US" b="1"/>
              <a:t>technology</a:t>
            </a:r>
          </a:p>
          <a:p>
            <a:r>
              <a:rPr lang="en-US"/>
              <a:t>Knowing the work requires us to have a repeatable methodology that allows us to </a:t>
            </a:r>
            <a:r>
              <a:rPr lang="en-US" b="1"/>
              <a:t>build</a:t>
            </a:r>
            <a:r>
              <a:rPr lang="en-US"/>
              <a:t> and </a:t>
            </a:r>
            <a:r>
              <a:rPr lang="en-US" b="1"/>
              <a:t>communicate</a:t>
            </a:r>
            <a:r>
              <a:rPr lang="en-US"/>
              <a:t> team knowledge</a:t>
            </a:r>
          </a:p>
          <a:p>
            <a:r>
              <a:rPr lang="en-US"/>
              <a:t>Knowing our team requires us to have a repeatable methodology that allows us to </a:t>
            </a:r>
            <a:r>
              <a:rPr lang="en-US" b="1"/>
              <a:t>plan</a:t>
            </a:r>
            <a:r>
              <a:rPr lang="en-US"/>
              <a:t>, </a:t>
            </a:r>
            <a:r>
              <a:rPr lang="en-US" b="1"/>
              <a:t>track</a:t>
            </a:r>
            <a:r>
              <a:rPr lang="en-US"/>
              <a:t> and </a:t>
            </a:r>
            <a:r>
              <a:rPr lang="en-US" b="1"/>
              <a:t>measure</a:t>
            </a:r>
            <a:r>
              <a:rPr lang="en-US"/>
              <a:t> team work</a:t>
            </a:r>
          </a:p>
        </p:txBody>
      </p:sp>
    </p:spTree>
    <p:extLst>
      <p:ext uri="{BB962C8B-B14F-4D97-AF65-F5344CB8AC3E}">
        <p14:creationId xmlns:p14="http://schemas.microsoft.com/office/powerpoint/2010/main" val="3546156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06FCFBC1-8954-5048-8F13-304F0370E3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41219" y="917452"/>
            <a:ext cx="6763664" cy="2397248"/>
          </a:xfrm>
          <a:prstGeom prst="rect">
            <a:avLst/>
          </a:prstGeom>
        </p:spPr>
      </p:pic>
      <p:sp>
        <p:nvSpPr>
          <p:cNvPr id="2" name="Title 1">
            <a:extLst>
              <a:ext uri="{FF2B5EF4-FFF2-40B4-BE49-F238E27FC236}">
                <a16:creationId xmlns:a16="http://schemas.microsoft.com/office/drawing/2014/main" id="{9CC238D0-469F-4E47-B452-261FBE31BB75}"/>
              </a:ext>
            </a:extLst>
          </p:cNvPr>
          <p:cNvSpPr>
            <a:spLocks noGrp="1"/>
          </p:cNvSpPr>
          <p:nvPr>
            <p:ph type="title"/>
          </p:nvPr>
        </p:nvSpPr>
        <p:spPr/>
        <p:txBody>
          <a:bodyPr/>
          <a:lstStyle/>
          <a:p>
            <a:r>
              <a:rPr lang="en-US"/>
              <a:t>5 Levels of Continuous Refinement</a:t>
            </a:r>
          </a:p>
        </p:txBody>
      </p:sp>
      <p:cxnSp>
        <p:nvCxnSpPr>
          <p:cNvPr id="6" name="Straight Arrow Connector 5">
            <a:extLst>
              <a:ext uri="{FF2B5EF4-FFF2-40B4-BE49-F238E27FC236}">
                <a16:creationId xmlns:a16="http://schemas.microsoft.com/office/drawing/2014/main" id="{17E1EF7B-A2DE-5445-9E10-0371603430DA}"/>
              </a:ext>
            </a:extLst>
          </p:cNvPr>
          <p:cNvCxnSpPr>
            <a:cxnSpLocks/>
            <a:stCxn id="21" idx="6"/>
            <a:endCxn id="19" idx="2"/>
          </p:cNvCxnSpPr>
          <p:nvPr/>
        </p:nvCxnSpPr>
        <p:spPr>
          <a:xfrm flipV="1">
            <a:off x="3937551" y="2033382"/>
            <a:ext cx="903635" cy="2048"/>
          </a:xfrm>
          <a:prstGeom prst="straightConnector1">
            <a:avLst/>
          </a:prstGeom>
          <a:ln w="44450">
            <a:gradFill>
              <a:gsLst>
                <a:gs pos="0">
                  <a:srgbClr val="818285"/>
                </a:gs>
                <a:gs pos="9000">
                  <a:srgbClr val="7F848C"/>
                </a:gs>
                <a:gs pos="30000">
                  <a:srgbClr val="727F8E"/>
                </a:gs>
                <a:gs pos="86000">
                  <a:srgbClr val="074974"/>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BF7377F-6181-1943-A5E3-C153D3EC6AA1}"/>
              </a:ext>
            </a:extLst>
          </p:cNvPr>
          <p:cNvCxnSpPr>
            <a:cxnSpLocks/>
            <a:stCxn id="19" idx="6"/>
            <a:endCxn id="17" idx="2"/>
          </p:cNvCxnSpPr>
          <p:nvPr/>
        </p:nvCxnSpPr>
        <p:spPr>
          <a:xfrm>
            <a:off x="5362393" y="2033382"/>
            <a:ext cx="907595" cy="0"/>
          </a:xfrm>
          <a:prstGeom prst="straightConnector1">
            <a:avLst/>
          </a:prstGeom>
          <a:ln w="44450">
            <a:gradFill>
              <a:gsLst>
                <a:gs pos="0">
                  <a:srgbClr val="074974"/>
                </a:gs>
                <a:gs pos="27000">
                  <a:srgbClr val="4B708A"/>
                </a:gs>
                <a:gs pos="48000">
                  <a:srgbClr val="7D9788"/>
                </a:gs>
                <a:gs pos="86000">
                  <a:srgbClr val="7D9E6B"/>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9AA848A-CC01-E744-8617-90F0FC852D9C}"/>
              </a:ext>
            </a:extLst>
          </p:cNvPr>
          <p:cNvGrpSpPr>
            <a:grpSpLocks noChangeAspect="1"/>
          </p:cNvGrpSpPr>
          <p:nvPr/>
        </p:nvGrpSpPr>
        <p:grpSpPr>
          <a:xfrm>
            <a:off x="3412384" y="1772778"/>
            <a:ext cx="525167" cy="525303"/>
            <a:chOff x="4799121" y="3446612"/>
            <a:chExt cx="331119" cy="331205"/>
          </a:xfrm>
        </p:grpSpPr>
        <p:sp>
          <p:nvSpPr>
            <p:cNvPr id="21" name="Oval 20">
              <a:extLst>
                <a:ext uri="{FF2B5EF4-FFF2-40B4-BE49-F238E27FC236}">
                  <a16:creationId xmlns:a16="http://schemas.microsoft.com/office/drawing/2014/main" id="{1D039D16-D0F5-5546-A6BE-61FB5353F265}"/>
                </a:ext>
              </a:extLst>
            </p:cNvPr>
            <p:cNvSpPr/>
            <p:nvPr/>
          </p:nvSpPr>
          <p:spPr>
            <a:xfrm>
              <a:off x="4799121" y="3446612"/>
              <a:ext cx="331119" cy="331205"/>
            </a:xfrm>
            <a:prstGeom prst="ellipse">
              <a:avLst/>
            </a:prstGeom>
            <a:solidFill>
              <a:srgbClr val="818285"/>
            </a:solidFill>
            <a:ln w="19050">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b="1">
                  <a:solidFill>
                    <a:schemeClr val="bg1"/>
                  </a:solidFill>
                  <a:ea typeface="Roboto" pitchFamily="2" charset="0"/>
                </a:rPr>
                <a:t>1</a:t>
              </a:r>
            </a:p>
          </p:txBody>
        </p:sp>
        <p:sp>
          <p:nvSpPr>
            <p:cNvPr id="22" name="Oval 21">
              <a:extLst>
                <a:ext uri="{FF2B5EF4-FFF2-40B4-BE49-F238E27FC236}">
                  <a16:creationId xmlns:a16="http://schemas.microsoft.com/office/drawing/2014/main" id="{C6820723-770A-2C42-8614-455C4580A5B5}"/>
                </a:ext>
              </a:extLst>
            </p:cNvPr>
            <p:cNvSpPr/>
            <p:nvPr/>
          </p:nvSpPr>
          <p:spPr>
            <a:xfrm rot="20921684">
              <a:off x="4846233" y="3486298"/>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p>
          </p:txBody>
        </p:sp>
      </p:grpSp>
      <p:grpSp>
        <p:nvGrpSpPr>
          <p:cNvPr id="9" name="Group 8">
            <a:extLst>
              <a:ext uri="{FF2B5EF4-FFF2-40B4-BE49-F238E27FC236}">
                <a16:creationId xmlns:a16="http://schemas.microsoft.com/office/drawing/2014/main" id="{D2C707B7-EB11-5742-A857-6DDA08B55E84}"/>
              </a:ext>
            </a:extLst>
          </p:cNvPr>
          <p:cNvGrpSpPr/>
          <p:nvPr/>
        </p:nvGrpSpPr>
        <p:grpSpPr>
          <a:xfrm>
            <a:off x="4841186" y="1772778"/>
            <a:ext cx="521207" cy="521207"/>
            <a:chOff x="5821040" y="3412689"/>
            <a:chExt cx="331119" cy="331205"/>
          </a:xfrm>
        </p:grpSpPr>
        <p:sp>
          <p:nvSpPr>
            <p:cNvPr id="19" name="Oval 18">
              <a:extLst>
                <a:ext uri="{FF2B5EF4-FFF2-40B4-BE49-F238E27FC236}">
                  <a16:creationId xmlns:a16="http://schemas.microsoft.com/office/drawing/2014/main" id="{FF1D0A00-8D9C-DC4E-85ED-DEFEFBDB8383}"/>
                </a:ext>
              </a:extLst>
            </p:cNvPr>
            <p:cNvSpPr/>
            <p:nvPr/>
          </p:nvSpPr>
          <p:spPr>
            <a:xfrm>
              <a:off x="5821040" y="3412689"/>
              <a:ext cx="331119" cy="331205"/>
            </a:xfrm>
            <a:prstGeom prst="ellipse">
              <a:avLst/>
            </a:prstGeom>
            <a:solidFill>
              <a:srgbClr val="074975"/>
            </a:solidFill>
            <a:ln w="19050">
              <a:solidFill>
                <a:srgbClr val="C1D2DD"/>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b="1">
                  <a:solidFill>
                    <a:schemeClr val="bg1"/>
                  </a:solidFill>
                  <a:ea typeface="Roboto" pitchFamily="2" charset="0"/>
                </a:rPr>
                <a:t>2</a:t>
              </a:r>
            </a:p>
          </p:txBody>
        </p:sp>
        <p:sp>
          <p:nvSpPr>
            <p:cNvPr id="20" name="Oval 19">
              <a:extLst>
                <a:ext uri="{FF2B5EF4-FFF2-40B4-BE49-F238E27FC236}">
                  <a16:creationId xmlns:a16="http://schemas.microsoft.com/office/drawing/2014/main" id="{45C10647-ADC1-A945-9065-3BCAC26F953D}"/>
                </a:ext>
              </a:extLst>
            </p:cNvPr>
            <p:cNvSpPr/>
            <p:nvPr/>
          </p:nvSpPr>
          <p:spPr>
            <a:xfrm rot="20921684">
              <a:off x="5868152" y="3450531"/>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p>
          </p:txBody>
        </p:sp>
      </p:grpSp>
      <p:grpSp>
        <p:nvGrpSpPr>
          <p:cNvPr id="10" name="Group 9">
            <a:extLst>
              <a:ext uri="{FF2B5EF4-FFF2-40B4-BE49-F238E27FC236}">
                <a16:creationId xmlns:a16="http://schemas.microsoft.com/office/drawing/2014/main" id="{8790A997-57C3-9645-9181-6BFA8830767B}"/>
              </a:ext>
            </a:extLst>
          </p:cNvPr>
          <p:cNvGrpSpPr/>
          <p:nvPr/>
        </p:nvGrpSpPr>
        <p:grpSpPr>
          <a:xfrm>
            <a:off x="6269988" y="1772778"/>
            <a:ext cx="521207" cy="521207"/>
            <a:chOff x="6806384" y="3422688"/>
            <a:chExt cx="331119" cy="331205"/>
          </a:xfrm>
        </p:grpSpPr>
        <p:sp>
          <p:nvSpPr>
            <p:cNvPr id="17" name="Oval 16">
              <a:extLst>
                <a:ext uri="{FF2B5EF4-FFF2-40B4-BE49-F238E27FC236}">
                  <a16:creationId xmlns:a16="http://schemas.microsoft.com/office/drawing/2014/main" id="{8CDDA479-A95F-4143-83FF-AF5CE059AD20}"/>
                </a:ext>
              </a:extLst>
            </p:cNvPr>
            <p:cNvSpPr/>
            <p:nvPr/>
          </p:nvSpPr>
          <p:spPr>
            <a:xfrm>
              <a:off x="6806384" y="3422688"/>
              <a:ext cx="331119" cy="331205"/>
            </a:xfrm>
            <a:prstGeom prst="ellipse">
              <a:avLst/>
            </a:prstGeom>
            <a:solidFill>
              <a:srgbClr val="7D9E6B"/>
            </a:solidFill>
            <a:ln w="19050">
              <a:solidFill>
                <a:srgbClr val="C8D4C1"/>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2000" b="1">
                  <a:ea typeface="Roboto" pitchFamily="2" charset="0"/>
                </a:rPr>
                <a:t>3</a:t>
              </a:r>
            </a:p>
          </p:txBody>
        </p:sp>
        <p:sp>
          <p:nvSpPr>
            <p:cNvPr id="18" name="Oval 17">
              <a:extLst>
                <a:ext uri="{FF2B5EF4-FFF2-40B4-BE49-F238E27FC236}">
                  <a16:creationId xmlns:a16="http://schemas.microsoft.com/office/drawing/2014/main" id="{7F9DAB73-286F-484A-8653-C30EFD84FC56}"/>
                </a:ext>
              </a:extLst>
            </p:cNvPr>
            <p:cNvSpPr/>
            <p:nvPr/>
          </p:nvSpPr>
          <p:spPr>
            <a:xfrm rot="20921684">
              <a:off x="6853496" y="3462946"/>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ea typeface="Roboto" pitchFamily="2" charset="0"/>
              </a:endParaRPr>
            </a:p>
          </p:txBody>
        </p:sp>
      </p:grpSp>
      <p:grpSp>
        <p:nvGrpSpPr>
          <p:cNvPr id="11" name="Group 10">
            <a:extLst>
              <a:ext uri="{FF2B5EF4-FFF2-40B4-BE49-F238E27FC236}">
                <a16:creationId xmlns:a16="http://schemas.microsoft.com/office/drawing/2014/main" id="{197CDBC6-6DD6-C34B-854A-3AB823073846}"/>
              </a:ext>
            </a:extLst>
          </p:cNvPr>
          <p:cNvGrpSpPr/>
          <p:nvPr/>
        </p:nvGrpSpPr>
        <p:grpSpPr>
          <a:xfrm>
            <a:off x="7710982" y="1772778"/>
            <a:ext cx="521207" cy="521207"/>
            <a:chOff x="7953662" y="3427859"/>
            <a:chExt cx="331119" cy="331205"/>
          </a:xfrm>
        </p:grpSpPr>
        <p:sp>
          <p:nvSpPr>
            <p:cNvPr id="15" name="Oval 14">
              <a:extLst>
                <a:ext uri="{FF2B5EF4-FFF2-40B4-BE49-F238E27FC236}">
                  <a16:creationId xmlns:a16="http://schemas.microsoft.com/office/drawing/2014/main" id="{F47DC287-98FC-E044-98EC-27D5AC2B4C6B}"/>
                </a:ext>
              </a:extLst>
            </p:cNvPr>
            <p:cNvSpPr/>
            <p:nvPr/>
          </p:nvSpPr>
          <p:spPr>
            <a:xfrm>
              <a:off x="7953662" y="3427859"/>
              <a:ext cx="331119" cy="331205"/>
            </a:xfrm>
            <a:prstGeom prst="ellipse">
              <a:avLst/>
            </a:prstGeom>
            <a:solidFill>
              <a:srgbClr val="AFCEE7"/>
            </a:solidFill>
            <a:ln w="19050">
              <a:solidFill>
                <a:srgbClr val="DEEAF5"/>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2000" b="1">
                  <a:solidFill>
                    <a:schemeClr val="bg1"/>
                  </a:solidFill>
                </a:rPr>
                <a:t>4</a:t>
              </a:r>
            </a:p>
          </p:txBody>
        </p:sp>
        <p:sp>
          <p:nvSpPr>
            <p:cNvPr id="16" name="Oval 15">
              <a:extLst>
                <a:ext uri="{FF2B5EF4-FFF2-40B4-BE49-F238E27FC236}">
                  <a16:creationId xmlns:a16="http://schemas.microsoft.com/office/drawing/2014/main" id="{AA7DBB78-9E49-1745-8243-CA1D3C62A5E5}"/>
                </a:ext>
              </a:extLst>
            </p:cNvPr>
            <p:cNvSpPr/>
            <p:nvPr/>
          </p:nvSpPr>
          <p:spPr>
            <a:xfrm rot="20921684">
              <a:off x="8000774" y="3470500"/>
              <a:ext cx="196799" cy="146051"/>
            </a:xfrm>
            <a:prstGeom prst="ellipse">
              <a:avLst/>
            </a:prstGeom>
            <a:gradFill flip="none" rotWithShape="1">
              <a:gsLst>
                <a:gs pos="0">
                  <a:srgbClr val="AFCEE7">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ea typeface="Roboto" pitchFamily="2" charset="0"/>
              </a:endParaRPr>
            </a:p>
          </p:txBody>
        </p:sp>
      </p:grpSp>
      <p:grpSp>
        <p:nvGrpSpPr>
          <p:cNvPr id="12" name="Group 11">
            <a:extLst>
              <a:ext uri="{FF2B5EF4-FFF2-40B4-BE49-F238E27FC236}">
                <a16:creationId xmlns:a16="http://schemas.microsoft.com/office/drawing/2014/main" id="{451A7399-3628-6E4D-8C01-DB194B3C1BC2}"/>
              </a:ext>
            </a:extLst>
          </p:cNvPr>
          <p:cNvGrpSpPr/>
          <p:nvPr/>
        </p:nvGrpSpPr>
        <p:grpSpPr>
          <a:xfrm>
            <a:off x="9066630" y="1772778"/>
            <a:ext cx="521207" cy="521207"/>
            <a:chOff x="9100940" y="3422687"/>
            <a:chExt cx="331119" cy="331205"/>
          </a:xfrm>
        </p:grpSpPr>
        <p:sp>
          <p:nvSpPr>
            <p:cNvPr id="13" name="Oval 12">
              <a:extLst>
                <a:ext uri="{FF2B5EF4-FFF2-40B4-BE49-F238E27FC236}">
                  <a16:creationId xmlns:a16="http://schemas.microsoft.com/office/drawing/2014/main" id="{8304BA54-5C05-F340-BEEC-943EF851CA9D}"/>
                </a:ext>
              </a:extLst>
            </p:cNvPr>
            <p:cNvSpPr/>
            <p:nvPr/>
          </p:nvSpPr>
          <p:spPr>
            <a:xfrm>
              <a:off x="9100940" y="3422687"/>
              <a:ext cx="331119" cy="331205"/>
            </a:xfrm>
            <a:prstGeom prst="ellipse">
              <a:avLst/>
            </a:prstGeom>
            <a:solidFill>
              <a:srgbClr val="F1592A"/>
            </a:solidFill>
            <a:ln w="19050">
              <a:solidFill>
                <a:srgbClr val="FCE0D8"/>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2000" b="1">
                  <a:ea typeface="Roboto" pitchFamily="2" charset="0"/>
                </a:rPr>
                <a:t>5</a:t>
              </a:r>
            </a:p>
          </p:txBody>
        </p:sp>
        <p:sp>
          <p:nvSpPr>
            <p:cNvPr id="14" name="Oval 13">
              <a:extLst>
                <a:ext uri="{FF2B5EF4-FFF2-40B4-BE49-F238E27FC236}">
                  <a16:creationId xmlns:a16="http://schemas.microsoft.com/office/drawing/2014/main" id="{0DCC6796-2F05-C444-BA41-6C8CE2488D4D}"/>
                </a:ext>
              </a:extLst>
            </p:cNvPr>
            <p:cNvSpPr/>
            <p:nvPr/>
          </p:nvSpPr>
          <p:spPr>
            <a:xfrm rot="20921684">
              <a:off x="9148052" y="3465326"/>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p>
          </p:txBody>
        </p:sp>
      </p:grpSp>
      <p:cxnSp>
        <p:nvCxnSpPr>
          <p:cNvPr id="23" name="Straight Arrow Connector 22">
            <a:extLst>
              <a:ext uri="{FF2B5EF4-FFF2-40B4-BE49-F238E27FC236}">
                <a16:creationId xmlns:a16="http://schemas.microsoft.com/office/drawing/2014/main" id="{4EE52311-9FFA-A040-88CB-17429092775D}"/>
              </a:ext>
            </a:extLst>
          </p:cNvPr>
          <p:cNvCxnSpPr>
            <a:cxnSpLocks/>
            <a:stCxn id="17" idx="6"/>
            <a:endCxn id="15" idx="2"/>
          </p:cNvCxnSpPr>
          <p:nvPr/>
        </p:nvCxnSpPr>
        <p:spPr>
          <a:xfrm>
            <a:off x="6791195" y="2033382"/>
            <a:ext cx="919787" cy="0"/>
          </a:xfrm>
          <a:prstGeom prst="straightConnector1">
            <a:avLst/>
          </a:prstGeom>
          <a:ln w="44450">
            <a:gradFill>
              <a:gsLst>
                <a:gs pos="0">
                  <a:srgbClr val="7D9E6B"/>
                </a:gs>
                <a:gs pos="27000">
                  <a:srgbClr val="98B290"/>
                </a:gs>
                <a:gs pos="48000">
                  <a:srgbClr val="AAC5BA"/>
                </a:gs>
                <a:gs pos="86000">
                  <a:srgbClr val="B0CFE7"/>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72B2E54-D490-F24C-A949-A1C887803DB5}"/>
              </a:ext>
            </a:extLst>
          </p:cNvPr>
          <p:cNvCxnSpPr>
            <a:cxnSpLocks/>
            <a:stCxn id="15" idx="6"/>
            <a:endCxn id="13" idx="2"/>
          </p:cNvCxnSpPr>
          <p:nvPr/>
        </p:nvCxnSpPr>
        <p:spPr>
          <a:xfrm>
            <a:off x="8232189" y="2033382"/>
            <a:ext cx="834441" cy="0"/>
          </a:xfrm>
          <a:prstGeom prst="straightConnector1">
            <a:avLst/>
          </a:prstGeom>
          <a:ln w="44450">
            <a:gradFill>
              <a:gsLst>
                <a:gs pos="0">
                  <a:srgbClr val="B0CFE7"/>
                </a:gs>
                <a:gs pos="30000">
                  <a:srgbClr val="C2C1C4"/>
                </a:gs>
                <a:gs pos="49000">
                  <a:srgbClr val="D9A087"/>
                </a:gs>
                <a:gs pos="86000">
                  <a:srgbClr val="F1582A"/>
                </a:gs>
              </a:gsLst>
              <a:lin ang="0" scaled="0"/>
            </a:gra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9AB3BE9-76A2-CC4E-9A38-B7E7047491F3}"/>
              </a:ext>
            </a:extLst>
          </p:cNvPr>
          <p:cNvSpPr/>
          <p:nvPr/>
        </p:nvSpPr>
        <p:spPr>
          <a:xfrm>
            <a:off x="3038666" y="2557708"/>
            <a:ext cx="1272602" cy="37905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536CF9F-69FB-0749-B4E1-99FB23B6D6DD}"/>
              </a:ext>
            </a:extLst>
          </p:cNvPr>
          <p:cNvSpPr/>
          <p:nvPr/>
        </p:nvSpPr>
        <p:spPr>
          <a:xfrm>
            <a:off x="4465488" y="2557707"/>
            <a:ext cx="1272602" cy="37905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2C3605D-DF30-144E-98AC-3D749C49C068}"/>
              </a:ext>
            </a:extLst>
          </p:cNvPr>
          <p:cNvSpPr/>
          <p:nvPr/>
        </p:nvSpPr>
        <p:spPr>
          <a:xfrm>
            <a:off x="5892310" y="2557706"/>
            <a:ext cx="1272602" cy="37905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1701CA5-43E4-E24A-9350-532B8B6211CD}"/>
              </a:ext>
            </a:extLst>
          </p:cNvPr>
          <p:cNvSpPr/>
          <p:nvPr/>
        </p:nvSpPr>
        <p:spPr>
          <a:xfrm>
            <a:off x="7319132" y="2557705"/>
            <a:ext cx="1272602" cy="37905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65AB709-3407-2F48-AD1E-3AB075209B8B}"/>
              </a:ext>
            </a:extLst>
          </p:cNvPr>
          <p:cNvSpPr/>
          <p:nvPr/>
        </p:nvSpPr>
        <p:spPr>
          <a:xfrm>
            <a:off x="8745954" y="2557704"/>
            <a:ext cx="1272602" cy="37905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BF4278E-6DBB-224F-BD33-540D3B1881D3}"/>
              </a:ext>
            </a:extLst>
          </p:cNvPr>
          <p:cNvSpPr/>
          <p:nvPr/>
        </p:nvSpPr>
        <p:spPr>
          <a:xfrm>
            <a:off x="3038666" y="2559550"/>
            <a:ext cx="1272602" cy="369087"/>
          </a:xfrm>
          <a:prstGeom prst="rect">
            <a:avLst/>
          </a:prstGeom>
          <a:solidFill>
            <a:srgbClr val="818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561AD04-5BE6-6447-BDF8-06650B44C484}"/>
              </a:ext>
            </a:extLst>
          </p:cNvPr>
          <p:cNvSpPr/>
          <p:nvPr/>
        </p:nvSpPr>
        <p:spPr>
          <a:xfrm>
            <a:off x="4465488" y="2559550"/>
            <a:ext cx="1272602" cy="369087"/>
          </a:xfrm>
          <a:prstGeom prst="rect">
            <a:avLst/>
          </a:prstGeom>
          <a:solidFill>
            <a:srgbClr val="174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428A527-37C1-6B42-AD9B-DD20980BF5E0}"/>
              </a:ext>
            </a:extLst>
          </p:cNvPr>
          <p:cNvSpPr/>
          <p:nvPr/>
        </p:nvSpPr>
        <p:spPr>
          <a:xfrm>
            <a:off x="5892310" y="2559550"/>
            <a:ext cx="1272602" cy="369087"/>
          </a:xfrm>
          <a:prstGeom prst="rect">
            <a:avLst/>
          </a:prstGeom>
          <a:solidFill>
            <a:srgbClr val="7D9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65BBD7-F779-1C4E-85AA-EA1797FA81FD}"/>
              </a:ext>
            </a:extLst>
          </p:cNvPr>
          <p:cNvSpPr/>
          <p:nvPr/>
        </p:nvSpPr>
        <p:spPr>
          <a:xfrm>
            <a:off x="7319132" y="2559550"/>
            <a:ext cx="1272602" cy="369087"/>
          </a:xfrm>
          <a:prstGeom prst="rect">
            <a:avLst/>
          </a:prstGeom>
          <a:solidFill>
            <a:srgbClr val="B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FD52F50-4372-914B-BFDD-EF950713ABF0}"/>
              </a:ext>
            </a:extLst>
          </p:cNvPr>
          <p:cNvSpPr/>
          <p:nvPr/>
        </p:nvSpPr>
        <p:spPr>
          <a:xfrm>
            <a:off x="8745954" y="2559550"/>
            <a:ext cx="1272602" cy="369087"/>
          </a:xfrm>
          <a:prstGeom prst="rect">
            <a:avLst/>
          </a:prstGeom>
          <a:solidFill>
            <a:srgbClr val="F15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DDD9EAA-ECC7-D046-B48F-D4935EC6373E}"/>
              </a:ext>
            </a:extLst>
          </p:cNvPr>
          <p:cNvSpPr txBox="1"/>
          <p:nvPr/>
        </p:nvSpPr>
        <p:spPr>
          <a:xfrm>
            <a:off x="3038667" y="2577592"/>
            <a:ext cx="1272602" cy="336323"/>
          </a:xfrm>
          <a:prstGeom prst="rect">
            <a:avLst/>
          </a:prstGeom>
          <a:noFill/>
        </p:spPr>
        <p:txBody>
          <a:bodyPr wrap="square" lIns="89229" tIns="44615" rIns="89229" bIns="44615" rtlCol="0">
            <a:spAutoFit/>
          </a:bodyPr>
          <a:lstStyle/>
          <a:p>
            <a:pPr algn="ctr"/>
            <a:r>
              <a:rPr lang="en-US" sz="1600">
                <a:solidFill>
                  <a:schemeClr val="bg1"/>
                </a:solidFill>
                <a:ea typeface="Roboto" pitchFamily="2" charset="0"/>
                <a:cs typeface="Open Sans" panose="020B0606030504020204" pitchFamily="34" charset="0"/>
              </a:rPr>
              <a:t>Capability</a:t>
            </a:r>
          </a:p>
        </p:txBody>
      </p:sp>
      <p:sp>
        <p:nvSpPr>
          <p:cNvPr id="52" name="TextBox 51">
            <a:extLst>
              <a:ext uri="{FF2B5EF4-FFF2-40B4-BE49-F238E27FC236}">
                <a16:creationId xmlns:a16="http://schemas.microsoft.com/office/drawing/2014/main" id="{1F4EF5D4-6760-D547-9DC9-35041D7591F0}"/>
              </a:ext>
            </a:extLst>
          </p:cNvPr>
          <p:cNvSpPr txBox="1"/>
          <p:nvPr/>
        </p:nvSpPr>
        <p:spPr>
          <a:xfrm>
            <a:off x="4475587" y="2577592"/>
            <a:ext cx="1272602" cy="336323"/>
          </a:xfrm>
          <a:prstGeom prst="rect">
            <a:avLst/>
          </a:prstGeom>
          <a:noFill/>
        </p:spPr>
        <p:txBody>
          <a:bodyPr wrap="square" lIns="89229" tIns="44615" rIns="89229" bIns="44615" rtlCol="0">
            <a:spAutoFit/>
          </a:bodyPr>
          <a:lstStyle/>
          <a:p>
            <a:pPr algn="ctr"/>
            <a:r>
              <a:rPr lang="en-US" sz="1600">
                <a:solidFill>
                  <a:schemeClr val="bg1"/>
                </a:solidFill>
                <a:ea typeface="Roboto" pitchFamily="2" charset="0"/>
                <a:cs typeface="Open Sans" panose="020B0606030504020204" pitchFamily="34" charset="0"/>
              </a:rPr>
              <a:t>Feature</a:t>
            </a:r>
          </a:p>
        </p:txBody>
      </p:sp>
      <p:sp>
        <p:nvSpPr>
          <p:cNvPr id="53" name="TextBox 52">
            <a:extLst>
              <a:ext uri="{FF2B5EF4-FFF2-40B4-BE49-F238E27FC236}">
                <a16:creationId xmlns:a16="http://schemas.microsoft.com/office/drawing/2014/main" id="{AC6E81B1-069B-1243-A387-CDB547310691}"/>
              </a:ext>
            </a:extLst>
          </p:cNvPr>
          <p:cNvSpPr txBox="1"/>
          <p:nvPr/>
        </p:nvSpPr>
        <p:spPr>
          <a:xfrm>
            <a:off x="5912507" y="2577592"/>
            <a:ext cx="1272602" cy="336323"/>
          </a:xfrm>
          <a:prstGeom prst="rect">
            <a:avLst/>
          </a:prstGeom>
          <a:noFill/>
        </p:spPr>
        <p:txBody>
          <a:bodyPr wrap="square" lIns="89229" tIns="44615" rIns="89229" bIns="44615" rtlCol="0">
            <a:spAutoFit/>
          </a:bodyPr>
          <a:lstStyle/>
          <a:p>
            <a:pPr algn="ctr"/>
            <a:r>
              <a:rPr lang="en-US" sz="1600">
                <a:solidFill>
                  <a:schemeClr val="bg1"/>
                </a:solidFill>
                <a:ea typeface="Roboto" pitchFamily="2" charset="0"/>
                <a:cs typeface="Open Sans" panose="020B0606030504020204" pitchFamily="34" charset="0"/>
              </a:rPr>
              <a:t>Function</a:t>
            </a:r>
          </a:p>
        </p:txBody>
      </p:sp>
      <p:sp>
        <p:nvSpPr>
          <p:cNvPr id="54" name="TextBox 53">
            <a:extLst>
              <a:ext uri="{FF2B5EF4-FFF2-40B4-BE49-F238E27FC236}">
                <a16:creationId xmlns:a16="http://schemas.microsoft.com/office/drawing/2014/main" id="{DC5224AD-57C4-FE47-B98A-F6333CDD47A0}"/>
              </a:ext>
            </a:extLst>
          </p:cNvPr>
          <p:cNvSpPr txBox="1"/>
          <p:nvPr/>
        </p:nvSpPr>
        <p:spPr>
          <a:xfrm>
            <a:off x="7309033" y="2577592"/>
            <a:ext cx="1272602" cy="336323"/>
          </a:xfrm>
          <a:prstGeom prst="rect">
            <a:avLst/>
          </a:prstGeom>
          <a:noFill/>
        </p:spPr>
        <p:txBody>
          <a:bodyPr wrap="square" lIns="89229" tIns="44615" rIns="89229" bIns="44615" rtlCol="0">
            <a:spAutoFit/>
          </a:bodyPr>
          <a:lstStyle/>
          <a:p>
            <a:pPr algn="ctr"/>
            <a:r>
              <a:rPr lang="en-US" sz="1600">
                <a:solidFill>
                  <a:schemeClr val="bg1"/>
                </a:solidFill>
                <a:ea typeface="Roboto" pitchFamily="2" charset="0"/>
                <a:cs typeface="Open Sans" panose="020B0606030504020204" pitchFamily="34" charset="0"/>
              </a:rPr>
              <a:t>Story</a:t>
            </a:r>
          </a:p>
        </p:txBody>
      </p:sp>
      <p:sp>
        <p:nvSpPr>
          <p:cNvPr id="55" name="TextBox 54">
            <a:extLst>
              <a:ext uri="{FF2B5EF4-FFF2-40B4-BE49-F238E27FC236}">
                <a16:creationId xmlns:a16="http://schemas.microsoft.com/office/drawing/2014/main" id="{7A3004D7-8276-D949-84F8-588BA9E2428A}"/>
              </a:ext>
            </a:extLst>
          </p:cNvPr>
          <p:cNvSpPr txBox="1"/>
          <p:nvPr/>
        </p:nvSpPr>
        <p:spPr>
          <a:xfrm>
            <a:off x="8745954" y="2577592"/>
            <a:ext cx="1272602" cy="336323"/>
          </a:xfrm>
          <a:prstGeom prst="rect">
            <a:avLst/>
          </a:prstGeom>
          <a:noFill/>
        </p:spPr>
        <p:txBody>
          <a:bodyPr wrap="square" lIns="89229" tIns="44615" rIns="89229" bIns="44615" rtlCol="0">
            <a:spAutoFit/>
          </a:bodyPr>
          <a:lstStyle/>
          <a:p>
            <a:pPr algn="ctr"/>
            <a:r>
              <a:rPr lang="en-US" sz="1600">
                <a:solidFill>
                  <a:schemeClr val="bg1"/>
                </a:solidFill>
                <a:ea typeface="Roboto" pitchFamily="2" charset="0"/>
                <a:cs typeface="Open Sans" panose="020B0606030504020204" pitchFamily="34" charset="0"/>
              </a:rPr>
              <a:t>Task</a:t>
            </a:r>
          </a:p>
        </p:txBody>
      </p:sp>
      <p:sp>
        <p:nvSpPr>
          <p:cNvPr id="56" name="TextBox 55">
            <a:extLst>
              <a:ext uri="{FF2B5EF4-FFF2-40B4-BE49-F238E27FC236}">
                <a16:creationId xmlns:a16="http://schemas.microsoft.com/office/drawing/2014/main" id="{F4330162-86D5-3E49-A3E2-A166AF6E77E9}"/>
              </a:ext>
            </a:extLst>
          </p:cNvPr>
          <p:cNvSpPr txBox="1"/>
          <p:nvPr/>
        </p:nvSpPr>
        <p:spPr>
          <a:xfrm>
            <a:off x="1632679" y="3065084"/>
            <a:ext cx="1272602" cy="305545"/>
          </a:xfrm>
          <a:prstGeom prst="rect">
            <a:avLst/>
          </a:prstGeom>
          <a:noFill/>
        </p:spPr>
        <p:txBody>
          <a:bodyPr wrap="square" lIns="89229" tIns="44615" rIns="89229" bIns="44615" rtlCol="0">
            <a:spAutoFit/>
          </a:bodyPr>
          <a:lstStyle/>
          <a:p>
            <a:pPr algn="r"/>
            <a:r>
              <a:rPr lang="en-US" sz="1400">
                <a:solidFill>
                  <a:schemeClr val="tx1">
                    <a:lumMod val="85000"/>
                    <a:lumOff val="15000"/>
                  </a:schemeClr>
                </a:solidFill>
                <a:ea typeface="Roboto" pitchFamily="2" charset="0"/>
                <a:cs typeface="Open Sans" panose="020B0606030504020204" pitchFamily="34" charset="0"/>
              </a:rPr>
              <a:t>TIMING</a:t>
            </a:r>
          </a:p>
        </p:txBody>
      </p:sp>
      <p:sp>
        <p:nvSpPr>
          <p:cNvPr id="57" name="TextBox 56">
            <a:extLst>
              <a:ext uri="{FF2B5EF4-FFF2-40B4-BE49-F238E27FC236}">
                <a16:creationId xmlns:a16="http://schemas.microsoft.com/office/drawing/2014/main" id="{8B6F55C9-C668-E541-BB60-3971AF02A166}"/>
              </a:ext>
            </a:extLst>
          </p:cNvPr>
          <p:cNvSpPr txBox="1"/>
          <p:nvPr/>
        </p:nvSpPr>
        <p:spPr>
          <a:xfrm>
            <a:off x="1341489" y="3709414"/>
            <a:ext cx="1563792" cy="305545"/>
          </a:xfrm>
          <a:prstGeom prst="rect">
            <a:avLst/>
          </a:prstGeom>
          <a:noFill/>
        </p:spPr>
        <p:txBody>
          <a:bodyPr wrap="square" lIns="89229" tIns="44615" rIns="89229" bIns="44615" rtlCol="0">
            <a:spAutoFit/>
          </a:bodyPr>
          <a:lstStyle/>
          <a:p>
            <a:pPr algn="r"/>
            <a:r>
              <a:rPr lang="en-US" sz="1400">
                <a:solidFill>
                  <a:schemeClr val="tx1">
                    <a:lumMod val="85000"/>
                    <a:lumOff val="15000"/>
                  </a:schemeClr>
                </a:solidFill>
                <a:ea typeface="Roboto" pitchFamily="2" charset="0"/>
                <a:cs typeface="Open Sans" panose="020B0606030504020204" pitchFamily="34" charset="0"/>
              </a:rPr>
              <a:t>PARTICIPANTS</a:t>
            </a:r>
          </a:p>
        </p:txBody>
      </p:sp>
      <p:sp>
        <p:nvSpPr>
          <p:cNvPr id="58" name="TextBox 57">
            <a:extLst>
              <a:ext uri="{FF2B5EF4-FFF2-40B4-BE49-F238E27FC236}">
                <a16:creationId xmlns:a16="http://schemas.microsoft.com/office/drawing/2014/main" id="{FA9DEC22-1725-2847-AAF0-C6A30B5FDDA8}"/>
              </a:ext>
            </a:extLst>
          </p:cNvPr>
          <p:cNvSpPr txBox="1"/>
          <p:nvPr/>
        </p:nvSpPr>
        <p:spPr>
          <a:xfrm>
            <a:off x="658317" y="4707312"/>
            <a:ext cx="2246964" cy="305545"/>
          </a:xfrm>
          <a:prstGeom prst="rect">
            <a:avLst/>
          </a:prstGeom>
          <a:noFill/>
        </p:spPr>
        <p:txBody>
          <a:bodyPr wrap="square" lIns="89229" tIns="44615" rIns="89229" bIns="44615" rtlCol="0">
            <a:spAutoFit/>
          </a:bodyPr>
          <a:lstStyle/>
          <a:p>
            <a:pPr algn="r"/>
            <a:r>
              <a:rPr lang="en-US" sz="1400">
                <a:solidFill>
                  <a:schemeClr val="tx1">
                    <a:lumMod val="85000"/>
                    <a:lumOff val="15000"/>
                  </a:schemeClr>
                </a:solidFill>
                <a:ea typeface="Roboto" pitchFamily="2" charset="0"/>
                <a:cs typeface="Open Sans" panose="020B0606030504020204" pitchFamily="34" charset="0"/>
              </a:rPr>
              <a:t>WORK ITEM DEFINITION</a:t>
            </a:r>
          </a:p>
        </p:txBody>
      </p:sp>
      <p:sp>
        <p:nvSpPr>
          <p:cNvPr id="59" name="TextBox 58">
            <a:extLst>
              <a:ext uri="{FF2B5EF4-FFF2-40B4-BE49-F238E27FC236}">
                <a16:creationId xmlns:a16="http://schemas.microsoft.com/office/drawing/2014/main" id="{D7DAB7C5-B56C-7949-9980-1FFC972D6D6B}"/>
              </a:ext>
            </a:extLst>
          </p:cNvPr>
          <p:cNvSpPr txBox="1"/>
          <p:nvPr/>
        </p:nvSpPr>
        <p:spPr>
          <a:xfrm>
            <a:off x="458620" y="5802745"/>
            <a:ext cx="2446661" cy="305545"/>
          </a:xfrm>
          <a:prstGeom prst="rect">
            <a:avLst/>
          </a:prstGeom>
          <a:noFill/>
        </p:spPr>
        <p:txBody>
          <a:bodyPr wrap="square" lIns="89229" tIns="44615" rIns="89229" bIns="44615" rtlCol="0">
            <a:spAutoFit/>
          </a:bodyPr>
          <a:lstStyle/>
          <a:p>
            <a:pPr algn="r"/>
            <a:r>
              <a:rPr lang="en-US" sz="1400">
                <a:solidFill>
                  <a:schemeClr val="tx1">
                    <a:lumMod val="85000"/>
                    <a:lumOff val="15000"/>
                  </a:schemeClr>
                </a:solidFill>
                <a:ea typeface="Roboto" pitchFamily="2" charset="0"/>
                <a:cs typeface="Open Sans" panose="020B0606030504020204" pitchFamily="34" charset="0"/>
              </a:rPr>
              <a:t>WORK ITEM SCHEDULING</a:t>
            </a:r>
          </a:p>
        </p:txBody>
      </p:sp>
      <p:sp>
        <p:nvSpPr>
          <p:cNvPr id="60" name="TextBox 59">
            <a:extLst>
              <a:ext uri="{FF2B5EF4-FFF2-40B4-BE49-F238E27FC236}">
                <a16:creationId xmlns:a16="http://schemas.microsoft.com/office/drawing/2014/main" id="{BF8F9C3B-43A3-FF4D-8ED3-9ECF2F189208}"/>
              </a:ext>
            </a:extLst>
          </p:cNvPr>
          <p:cNvSpPr txBox="1"/>
          <p:nvPr/>
        </p:nvSpPr>
        <p:spPr>
          <a:xfrm>
            <a:off x="3028567" y="3086107"/>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Annual</a:t>
            </a:r>
          </a:p>
        </p:txBody>
      </p:sp>
      <p:sp>
        <p:nvSpPr>
          <p:cNvPr id="61" name="TextBox 60">
            <a:extLst>
              <a:ext uri="{FF2B5EF4-FFF2-40B4-BE49-F238E27FC236}">
                <a16:creationId xmlns:a16="http://schemas.microsoft.com/office/drawing/2014/main" id="{D02596A7-0E12-604D-965C-42BB799E90B4}"/>
              </a:ext>
            </a:extLst>
          </p:cNvPr>
          <p:cNvSpPr txBox="1"/>
          <p:nvPr/>
        </p:nvSpPr>
        <p:spPr>
          <a:xfrm>
            <a:off x="4476515" y="3086107"/>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Semi-annual</a:t>
            </a:r>
          </a:p>
        </p:txBody>
      </p:sp>
      <p:sp>
        <p:nvSpPr>
          <p:cNvPr id="62" name="TextBox 61">
            <a:extLst>
              <a:ext uri="{FF2B5EF4-FFF2-40B4-BE49-F238E27FC236}">
                <a16:creationId xmlns:a16="http://schemas.microsoft.com/office/drawing/2014/main" id="{070C14C0-7BF1-E54B-BE1F-893989E44009}"/>
              </a:ext>
            </a:extLst>
          </p:cNvPr>
          <p:cNvSpPr txBox="1"/>
          <p:nvPr/>
        </p:nvSpPr>
        <p:spPr>
          <a:xfrm>
            <a:off x="5903443" y="3086107"/>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Quarterly</a:t>
            </a:r>
          </a:p>
        </p:txBody>
      </p:sp>
      <p:sp>
        <p:nvSpPr>
          <p:cNvPr id="63" name="TextBox 62">
            <a:extLst>
              <a:ext uri="{FF2B5EF4-FFF2-40B4-BE49-F238E27FC236}">
                <a16:creationId xmlns:a16="http://schemas.microsoft.com/office/drawing/2014/main" id="{96DA713A-4B5E-F943-A295-453ECF252DBA}"/>
              </a:ext>
            </a:extLst>
          </p:cNvPr>
          <p:cNvSpPr txBox="1"/>
          <p:nvPr/>
        </p:nvSpPr>
        <p:spPr>
          <a:xfrm>
            <a:off x="7319861" y="3086107"/>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Bi-weekly</a:t>
            </a:r>
          </a:p>
        </p:txBody>
      </p:sp>
      <p:sp>
        <p:nvSpPr>
          <p:cNvPr id="64" name="TextBox 63">
            <a:extLst>
              <a:ext uri="{FF2B5EF4-FFF2-40B4-BE49-F238E27FC236}">
                <a16:creationId xmlns:a16="http://schemas.microsoft.com/office/drawing/2014/main" id="{17CB6784-0535-9441-8129-DFACCEADC8F3}"/>
              </a:ext>
            </a:extLst>
          </p:cNvPr>
          <p:cNvSpPr txBox="1"/>
          <p:nvPr/>
        </p:nvSpPr>
        <p:spPr>
          <a:xfrm>
            <a:off x="8736279" y="3086107"/>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Daily</a:t>
            </a:r>
          </a:p>
        </p:txBody>
      </p:sp>
      <p:sp>
        <p:nvSpPr>
          <p:cNvPr id="65" name="TextBox 64">
            <a:extLst>
              <a:ext uri="{FF2B5EF4-FFF2-40B4-BE49-F238E27FC236}">
                <a16:creationId xmlns:a16="http://schemas.microsoft.com/office/drawing/2014/main" id="{DB9B08F6-EB3E-E24E-AEFF-78C37CB20290}"/>
              </a:ext>
            </a:extLst>
          </p:cNvPr>
          <p:cNvSpPr txBox="1"/>
          <p:nvPr/>
        </p:nvSpPr>
        <p:spPr>
          <a:xfrm>
            <a:off x="3041718" y="3723975"/>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Product owner</a:t>
            </a:r>
          </a:p>
        </p:txBody>
      </p:sp>
      <p:sp>
        <p:nvSpPr>
          <p:cNvPr id="66" name="TextBox 65">
            <a:extLst>
              <a:ext uri="{FF2B5EF4-FFF2-40B4-BE49-F238E27FC236}">
                <a16:creationId xmlns:a16="http://schemas.microsoft.com/office/drawing/2014/main" id="{071221C1-D260-E04C-9F18-6CA021163A2B}"/>
              </a:ext>
            </a:extLst>
          </p:cNvPr>
          <p:cNvSpPr txBox="1"/>
          <p:nvPr/>
        </p:nvSpPr>
        <p:spPr>
          <a:xfrm>
            <a:off x="4489666" y="3723975"/>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Product owner</a:t>
            </a:r>
          </a:p>
        </p:txBody>
      </p:sp>
      <p:sp>
        <p:nvSpPr>
          <p:cNvPr id="67" name="TextBox 66">
            <a:extLst>
              <a:ext uri="{FF2B5EF4-FFF2-40B4-BE49-F238E27FC236}">
                <a16:creationId xmlns:a16="http://schemas.microsoft.com/office/drawing/2014/main" id="{4B688AA7-D6BF-B244-B71E-6461B3D2D1D2}"/>
              </a:ext>
            </a:extLst>
          </p:cNvPr>
          <p:cNvSpPr txBox="1"/>
          <p:nvPr/>
        </p:nvSpPr>
        <p:spPr>
          <a:xfrm>
            <a:off x="5916594" y="3623948"/>
            <a:ext cx="1251768" cy="490211"/>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Product owner &amp; feature team</a:t>
            </a:r>
          </a:p>
        </p:txBody>
      </p:sp>
      <p:sp>
        <p:nvSpPr>
          <p:cNvPr id="68" name="TextBox 67">
            <a:extLst>
              <a:ext uri="{FF2B5EF4-FFF2-40B4-BE49-F238E27FC236}">
                <a16:creationId xmlns:a16="http://schemas.microsoft.com/office/drawing/2014/main" id="{76C13F80-03E5-8D40-A8C7-14376568D29E}"/>
              </a:ext>
            </a:extLst>
          </p:cNvPr>
          <p:cNvSpPr txBox="1"/>
          <p:nvPr/>
        </p:nvSpPr>
        <p:spPr>
          <a:xfrm>
            <a:off x="7333012" y="3623948"/>
            <a:ext cx="1251768" cy="490211"/>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Product owner &amp; feature team</a:t>
            </a:r>
          </a:p>
        </p:txBody>
      </p:sp>
      <p:sp>
        <p:nvSpPr>
          <p:cNvPr id="69" name="TextBox 68">
            <a:extLst>
              <a:ext uri="{FF2B5EF4-FFF2-40B4-BE49-F238E27FC236}">
                <a16:creationId xmlns:a16="http://schemas.microsoft.com/office/drawing/2014/main" id="{9A803A26-912D-E14B-BF1E-A93EAB5E3F8E}"/>
              </a:ext>
            </a:extLst>
          </p:cNvPr>
          <p:cNvSpPr txBox="1"/>
          <p:nvPr/>
        </p:nvSpPr>
        <p:spPr>
          <a:xfrm>
            <a:off x="8749430" y="3723975"/>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Feature team</a:t>
            </a:r>
          </a:p>
        </p:txBody>
      </p:sp>
      <p:sp>
        <p:nvSpPr>
          <p:cNvPr id="70" name="TextBox 69">
            <a:extLst>
              <a:ext uri="{FF2B5EF4-FFF2-40B4-BE49-F238E27FC236}">
                <a16:creationId xmlns:a16="http://schemas.microsoft.com/office/drawing/2014/main" id="{4F3A64A0-0BC0-6A49-B607-8B6D9A374C85}"/>
              </a:ext>
            </a:extLst>
          </p:cNvPr>
          <p:cNvSpPr txBox="1"/>
          <p:nvPr/>
        </p:nvSpPr>
        <p:spPr>
          <a:xfrm>
            <a:off x="3069599" y="4369045"/>
            <a:ext cx="1251768" cy="1090375"/>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Business objective or outcome of the product or program</a:t>
            </a:r>
          </a:p>
        </p:txBody>
      </p:sp>
      <p:sp>
        <p:nvSpPr>
          <p:cNvPr id="71" name="TextBox 70">
            <a:extLst>
              <a:ext uri="{FF2B5EF4-FFF2-40B4-BE49-F238E27FC236}">
                <a16:creationId xmlns:a16="http://schemas.microsoft.com/office/drawing/2014/main" id="{00DA9D9A-8982-974C-9845-FF2B584A5B98}"/>
              </a:ext>
            </a:extLst>
          </p:cNvPr>
          <p:cNvSpPr txBox="1"/>
          <p:nvPr/>
        </p:nvSpPr>
        <p:spPr>
          <a:xfrm>
            <a:off x="4517547" y="4469072"/>
            <a:ext cx="1251768" cy="890320"/>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What the product does, a grouping of functionality</a:t>
            </a:r>
          </a:p>
        </p:txBody>
      </p:sp>
      <p:sp>
        <p:nvSpPr>
          <p:cNvPr id="72" name="TextBox 71">
            <a:extLst>
              <a:ext uri="{FF2B5EF4-FFF2-40B4-BE49-F238E27FC236}">
                <a16:creationId xmlns:a16="http://schemas.microsoft.com/office/drawing/2014/main" id="{009091CC-4214-AB47-9EB8-3A3440D140F7}"/>
              </a:ext>
            </a:extLst>
          </p:cNvPr>
          <p:cNvSpPr txBox="1"/>
          <p:nvPr/>
        </p:nvSpPr>
        <p:spPr>
          <a:xfrm>
            <a:off x="5944475" y="4469072"/>
            <a:ext cx="1251768" cy="890320"/>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What the product does, a single piece of functionality</a:t>
            </a:r>
          </a:p>
        </p:txBody>
      </p:sp>
      <p:sp>
        <p:nvSpPr>
          <p:cNvPr id="73" name="TextBox 72">
            <a:extLst>
              <a:ext uri="{FF2B5EF4-FFF2-40B4-BE49-F238E27FC236}">
                <a16:creationId xmlns:a16="http://schemas.microsoft.com/office/drawing/2014/main" id="{1ABF6423-567B-6140-B5C3-802C0B132582}"/>
              </a:ext>
            </a:extLst>
          </p:cNvPr>
          <p:cNvSpPr txBox="1"/>
          <p:nvPr/>
        </p:nvSpPr>
        <p:spPr>
          <a:xfrm>
            <a:off x="7360893" y="4469072"/>
            <a:ext cx="1251768" cy="890320"/>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A set of discrete user activities in a function</a:t>
            </a:r>
          </a:p>
        </p:txBody>
      </p:sp>
      <p:sp>
        <p:nvSpPr>
          <p:cNvPr id="74" name="TextBox 73">
            <a:extLst>
              <a:ext uri="{FF2B5EF4-FFF2-40B4-BE49-F238E27FC236}">
                <a16:creationId xmlns:a16="http://schemas.microsoft.com/office/drawing/2014/main" id="{EE1C17E7-4F5F-9846-B54F-211209695F0A}"/>
              </a:ext>
            </a:extLst>
          </p:cNvPr>
          <p:cNvSpPr txBox="1"/>
          <p:nvPr/>
        </p:nvSpPr>
        <p:spPr>
          <a:xfrm>
            <a:off x="8777311" y="4569099"/>
            <a:ext cx="1251768" cy="69026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Activity needed to complete a story</a:t>
            </a:r>
          </a:p>
        </p:txBody>
      </p:sp>
      <p:sp>
        <p:nvSpPr>
          <p:cNvPr id="75" name="TextBox 74">
            <a:extLst>
              <a:ext uri="{FF2B5EF4-FFF2-40B4-BE49-F238E27FC236}">
                <a16:creationId xmlns:a16="http://schemas.microsoft.com/office/drawing/2014/main" id="{A1ED9B1B-13D4-B44B-B65D-3D988D97687D}"/>
              </a:ext>
            </a:extLst>
          </p:cNvPr>
          <p:cNvSpPr txBox="1"/>
          <p:nvPr/>
        </p:nvSpPr>
        <p:spPr>
          <a:xfrm>
            <a:off x="3044173" y="5634027"/>
            <a:ext cx="1251768" cy="69026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Ongoing or spans multiple releases</a:t>
            </a:r>
          </a:p>
        </p:txBody>
      </p:sp>
      <p:sp>
        <p:nvSpPr>
          <p:cNvPr id="76" name="TextBox 75">
            <a:extLst>
              <a:ext uri="{FF2B5EF4-FFF2-40B4-BE49-F238E27FC236}">
                <a16:creationId xmlns:a16="http://schemas.microsoft.com/office/drawing/2014/main" id="{1E9D4273-C9C6-384E-B4C9-86AC6D35F486}"/>
              </a:ext>
            </a:extLst>
          </p:cNvPr>
          <p:cNvSpPr txBox="1"/>
          <p:nvPr/>
        </p:nvSpPr>
        <p:spPr>
          <a:xfrm>
            <a:off x="4492121" y="5734055"/>
            <a:ext cx="1251768" cy="490211"/>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Spans multiple releases</a:t>
            </a:r>
          </a:p>
        </p:txBody>
      </p:sp>
      <p:sp>
        <p:nvSpPr>
          <p:cNvPr id="77" name="TextBox 76">
            <a:extLst>
              <a:ext uri="{FF2B5EF4-FFF2-40B4-BE49-F238E27FC236}">
                <a16:creationId xmlns:a16="http://schemas.microsoft.com/office/drawing/2014/main" id="{F96A244B-356E-244C-AB4D-2DCF1E1BC42D}"/>
              </a:ext>
            </a:extLst>
          </p:cNvPr>
          <p:cNvSpPr txBox="1"/>
          <p:nvPr/>
        </p:nvSpPr>
        <p:spPr>
          <a:xfrm>
            <a:off x="5919049" y="5834082"/>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Single release</a:t>
            </a:r>
          </a:p>
        </p:txBody>
      </p:sp>
      <p:sp>
        <p:nvSpPr>
          <p:cNvPr id="78" name="TextBox 77">
            <a:extLst>
              <a:ext uri="{FF2B5EF4-FFF2-40B4-BE49-F238E27FC236}">
                <a16:creationId xmlns:a16="http://schemas.microsoft.com/office/drawing/2014/main" id="{AEC463F1-B0C3-BF40-8D44-EB1DF965265D}"/>
              </a:ext>
            </a:extLst>
          </p:cNvPr>
          <p:cNvSpPr txBox="1"/>
          <p:nvPr/>
        </p:nvSpPr>
        <p:spPr>
          <a:xfrm>
            <a:off x="7335467" y="5834082"/>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Single iteration</a:t>
            </a:r>
          </a:p>
        </p:txBody>
      </p:sp>
      <p:sp>
        <p:nvSpPr>
          <p:cNvPr id="79" name="TextBox 78">
            <a:extLst>
              <a:ext uri="{FF2B5EF4-FFF2-40B4-BE49-F238E27FC236}">
                <a16:creationId xmlns:a16="http://schemas.microsoft.com/office/drawing/2014/main" id="{5E5C410B-90A4-AA44-8A07-B23C1568A79D}"/>
              </a:ext>
            </a:extLst>
          </p:cNvPr>
          <p:cNvSpPr txBox="1"/>
          <p:nvPr/>
        </p:nvSpPr>
        <p:spPr>
          <a:xfrm>
            <a:off x="8751885" y="5834082"/>
            <a:ext cx="1251768" cy="290156"/>
          </a:xfrm>
          <a:prstGeom prst="rect">
            <a:avLst/>
          </a:prstGeom>
          <a:noFill/>
        </p:spPr>
        <p:txBody>
          <a:bodyPr wrap="square" lIns="89229" tIns="44615" rIns="89229" bIns="44615" rtlCol="0">
            <a:spAutoFit/>
          </a:bodyPr>
          <a:lstStyle/>
          <a:p>
            <a:pPr algn="ctr"/>
            <a:r>
              <a:rPr lang="en-US" sz="1300">
                <a:solidFill>
                  <a:schemeClr val="tx1">
                    <a:lumMod val="85000"/>
                    <a:lumOff val="15000"/>
                  </a:schemeClr>
                </a:solidFill>
                <a:ea typeface="Roboto" pitchFamily="2" charset="0"/>
                <a:cs typeface="Open Sans" panose="020B0606030504020204" pitchFamily="34" charset="0"/>
              </a:rPr>
              <a:t>One day-</a:t>
            </a:r>
            <a:r>
              <a:rPr lang="en-US" sz="1300" err="1">
                <a:solidFill>
                  <a:schemeClr val="tx1">
                    <a:lumMod val="85000"/>
                    <a:lumOff val="15000"/>
                  </a:schemeClr>
                </a:solidFill>
                <a:ea typeface="Roboto" pitchFamily="2" charset="0"/>
                <a:cs typeface="Open Sans" panose="020B0606030504020204" pitchFamily="34" charset="0"/>
              </a:rPr>
              <a:t>ish</a:t>
            </a:r>
            <a:endParaRPr lang="en-US" sz="1300">
              <a:solidFill>
                <a:schemeClr val="tx1">
                  <a:lumMod val="85000"/>
                  <a:lumOff val="15000"/>
                </a:schemeClr>
              </a:solidFill>
              <a:ea typeface="Roboto" pitchFamily="2" charset="0"/>
              <a:cs typeface="Open Sans" panose="020B0606030504020204" pitchFamily="34" charset="0"/>
            </a:endParaRPr>
          </a:p>
        </p:txBody>
      </p:sp>
      <p:cxnSp>
        <p:nvCxnSpPr>
          <p:cNvPr id="81" name="Straight Connector 80">
            <a:extLst>
              <a:ext uri="{FF2B5EF4-FFF2-40B4-BE49-F238E27FC236}">
                <a16:creationId xmlns:a16="http://schemas.microsoft.com/office/drawing/2014/main" id="{FFE5C00A-AEBA-0343-9528-4E9E0B24B51C}"/>
              </a:ext>
            </a:extLst>
          </p:cNvPr>
          <p:cNvCxnSpPr>
            <a:cxnSpLocks/>
          </p:cNvCxnSpPr>
          <p:nvPr/>
        </p:nvCxnSpPr>
        <p:spPr>
          <a:xfrm>
            <a:off x="3187931" y="3429000"/>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CF8C3EC-B3F6-654E-A666-7067EBA7D8F7}"/>
              </a:ext>
            </a:extLst>
          </p:cNvPr>
          <p:cNvCxnSpPr>
            <a:cxnSpLocks/>
          </p:cNvCxnSpPr>
          <p:nvPr/>
        </p:nvCxnSpPr>
        <p:spPr>
          <a:xfrm>
            <a:off x="4632263" y="3429000"/>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81ABC6-C62F-614B-8103-637727C35FD9}"/>
              </a:ext>
            </a:extLst>
          </p:cNvPr>
          <p:cNvCxnSpPr>
            <a:cxnSpLocks/>
          </p:cNvCxnSpPr>
          <p:nvPr/>
        </p:nvCxnSpPr>
        <p:spPr>
          <a:xfrm>
            <a:off x="6026717" y="3429000"/>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2211285-7951-AB4D-AC38-AC210B4794D5}"/>
              </a:ext>
            </a:extLst>
          </p:cNvPr>
          <p:cNvCxnSpPr>
            <a:cxnSpLocks/>
          </p:cNvCxnSpPr>
          <p:nvPr/>
        </p:nvCxnSpPr>
        <p:spPr>
          <a:xfrm>
            <a:off x="7471049" y="3429000"/>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8DB92D-B37B-CB45-AAD0-E58C1E380E1D}"/>
              </a:ext>
            </a:extLst>
          </p:cNvPr>
          <p:cNvCxnSpPr>
            <a:cxnSpLocks/>
          </p:cNvCxnSpPr>
          <p:nvPr/>
        </p:nvCxnSpPr>
        <p:spPr>
          <a:xfrm>
            <a:off x="8915381" y="3429000"/>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F2D26D4-3C96-FC4C-B887-8E637C1F3DBA}"/>
              </a:ext>
            </a:extLst>
          </p:cNvPr>
          <p:cNvCxnSpPr>
            <a:cxnSpLocks/>
          </p:cNvCxnSpPr>
          <p:nvPr/>
        </p:nvCxnSpPr>
        <p:spPr>
          <a:xfrm>
            <a:off x="3187931" y="428544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CA2ECF3-C1F2-DF4A-B9AD-A5C7556EE3CC}"/>
              </a:ext>
            </a:extLst>
          </p:cNvPr>
          <p:cNvCxnSpPr>
            <a:cxnSpLocks/>
          </p:cNvCxnSpPr>
          <p:nvPr/>
        </p:nvCxnSpPr>
        <p:spPr>
          <a:xfrm>
            <a:off x="4632263" y="428544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8C5EA6F-BD6E-7344-8E72-EF0EA53093A8}"/>
              </a:ext>
            </a:extLst>
          </p:cNvPr>
          <p:cNvCxnSpPr>
            <a:cxnSpLocks/>
          </p:cNvCxnSpPr>
          <p:nvPr/>
        </p:nvCxnSpPr>
        <p:spPr>
          <a:xfrm>
            <a:off x="6026717" y="428544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95BBB2B-131A-A046-B200-F593BF9C72CD}"/>
              </a:ext>
            </a:extLst>
          </p:cNvPr>
          <p:cNvCxnSpPr>
            <a:cxnSpLocks/>
          </p:cNvCxnSpPr>
          <p:nvPr/>
        </p:nvCxnSpPr>
        <p:spPr>
          <a:xfrm>
            <a:off x="7471049" y="428544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7D5A6C5-6294-3D45-B697-25F1499BC8F9}"/>
              </a:ext>
            </a:extLst>
          </p:cNvPr>
          <p:cNvCxnSpPr>
            <a:cxnSpLocks/>
          </p:cNvCxnSpPr>
          <p:nvPr/>
        </p:nvCxnSpPr>
        <p:spPr>
          <a:xfrm>
            <a:off x="8915381" y="428544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12334EA-0BFC-0943-963F-2B292AA184E7}"/>
              </a:ext>
            </a:extLst>
          </p:cNvPr>
          <p:cNvCxnSpPr>
            <a:cxnSpLocks/>
          </p:cNvCxnSpPr>
          <p:nvPr/>
        </p:nvCxnSpPr>
        <p:spPr>
          <a:xfrm>
            <a:off x="3187931" y="553258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D78D157-8AF0-244C-9CFB-6581D5A06DB4}"/>
              </a:ext>
            </a:extLst>
          </p:cNvPr>
          <p:cNvCxnSpPr>
            <a:cxnSpLocks/>
          </p:cNvCxnSpPr>
          <p:nvPr/>
        </p:nvCxnSpPr>
        <p:spPr>
          <a:xfrm>
            <a:off x="4632263" y="553258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AFC0020-9F73-634C-BF3D-1F8A0276AA2D}"/>
              </a:ext>
            </a:extLst>
          </p:cNvPr>
          <p:cNvCxnSpPr>
            <a:cxnSpLocks/>
          </p:cNvCxnSpPr>
          <p:nvPr/>
        </p:nvCxnSpPr>
        <p:spPr>
          <a:xfrm>
            <a:off x="6026717" y="553258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9D4FFD4-7FE0-954E-BAFA-AAAF73139B2E}"/>
              </a:ext>
            </a:extLst>
          </p:cNvPr>
          <p:cNvCxnSpPr>
            <a:cxnSpLocks/>
          </p:cNvCxnSpPr>
          <p:nvPr/>
        </p:nvCxnSpPr>
        <p:spPr>
          <a:xfrm>
            <a:off x="7471049" y="553258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78CBE8-B02B-CB4E-BF11-A5A8AAD13B5F}"/>
              </a:ext>
            </a:extLst>
          </p:cNvPr>
          <p:cNvCxnSpPr>
            <a:cxnSpLocks/>
          </p:cNvCxnSpPr>
          <p:nvPr/>
        </p:nvCxnSpPr>
        <p:spPr>
          <a:xfrm>
            <a:off x="8915381" y="5532581"/>
            <a:ext cx="9574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614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7BCC-CB4D-F748-901E-BE02D0992027}"/>
              </a:ext>
            </a:extLst>
          </p:cNvPr>
          <p:cNvSpPr>
            <a:spLocks noGrp="1"/>
          </p:cNvSpPr>
          <p:nvPr>
            <p:ph type="title"/>
          </p:nvPr>
        </p:nvSpPr>
        <p:spPr/>
        <p:txBody>
          <a:bodyPr/>
          <a:lstStyle/>
          <a:p>
            <a:r>
              <a:rPr lang="en-US"/>
              <a:t>5 Levels of Continuous Planning</a:t>
            </a:r>
          </a:p>
        </p:txBody>
      </p:sp>
      <p:grpSp>
        <p:nvGrpSpPr>
          <p:cNvPr id="4" name="Group 3">
            <a:extLst>
              <a:ext uri="{FF2B5EF4-FFF2-40B4-BE49-F238E27FC236}">
                <a16:creationId xmlns:a16="http://schemas.microsoft.com/office/drawing/2014/main" id="{91A3CFC5-9811-B743-BC0E-7EC3622DF3A8}"/>
              </a:ext>
            </a:extLst>
          </p:cNvPr>
          <p:cNvGrpSpPr/>
          <p:nvPr/>
        </p:nvGrpSpPr>
        <p:grpSpPr>
          <a:xfrm>
            <a:off x="18151" y="917452"/>
            <a:ext cx="11686732" cy="5501636"/>
            <a:chOff x="18151" y="917452"/>
            <a:chExt cx="11686732" cy="5501636"/>
          </a:xfrm>
        </p:grpSpPr>
        <p:pic>
          <p:nvPicPr>
            <p:cNvPr id="5" name="Picture 4">
              <a:extLst>
                <a:ext uri="{FF2B5EF4-FFF2-40B4-BE49-F238E27FC236}">
                  <a16:creationId xmlns:a16="http://schemas.microsoft.com/office/drawing/2014/main" id="{385F13D7-30C8-8B49-8C5A-AA75AC4E43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41219" y="917452"/>
              <a:ext cx="6763664" cy="2397248"/>
            </a:xfrm>
            <a:prstGeom prst="rect">
              <a:avLst/>
            </a:prstGeom>
          </p:spPr>
        </p:pic>
        <p:cxnSp>
          <p:nvCxnSpPr>
            <p:cNvPr id="6" name="Straight Arrow Connector 5">
              <a:extLst>
                <a:ext uri="{FF2B5EF4-FFF2-40B4-BE49-F238E27FC236}">
                  <a16:creationId xmlns:a16="http://schemas.microsoft.com/office/drawing/2014/main" id="{B0531C91-B581-E348-A5B1-7BB2234F98AB}"/>
                </a:ext>
              </a:extLst>
            </p:cNvPr>
            <p:cNvCxnSpPr>
              <a:cxnSpLocks/>
              <a:stCxn id="9" idx="6"/>
              <a:endCxn id="12" idx="2"/>
            </p:cNvCxnSpPr>
            <p:nvPr/>
          </p:nvCxnSpPr>
          <p:spPr>
            <a:xfrm flipV="1">
              <a:off x="3937551" y="2033382"/>
              <a:ext cx="903635" cy="2048"/>
            </a:xfrm>
            <a:prstGeom prst="straightConnector1">
              <a:avLst/>
            </a:prstGeom>
            <a:ln w="44450">
              <a:gradFill>
                <a:gsLst>
                  <a:gs pos="0">
                    <a:srgbClr val="818285"/>
                  </a:gs>
                  <a:gs pos="9000">
                    <a:srgbClr val="7F848C"/>
                  </a:gs>
                  <a:gs pos="30000">
                    <a:srgbClr val="727F8E"/>
                  </a:gs>
                  <a:gs pos="86000">
                    <a:srgbClr val="074974"/>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F7BD1F-A606-C74D-B2F1-71BC05544801}"/>
                </a:ext>
              </a:extLst>
            </p:cNvPr>
            <p:cNvCxnSpPr>
              <a:cxnSpLocks/>
              <a:stCxn id="12" idx="6"/>
              <a:endCxn id="15" idx="2"/>
            </p:cNvCxnSpPr>
            <p:nvPr/>
          </p:nvCxnSpPr>
          <p:spPr>
            <a:xfrm>
              <a:off x="5362393" y="2033382"/>
              <a:ext cx="907595" cy="0"/>
            </a:xfrm>
            <a:prstGeom prst="straightConnector1">
              <a:avLst/>
            </a:prstGeom>
            <a:ln w="44450">
              <a:gradFill>
                <a:gsLst>
                  <a:gs pos="0">
                    <a:srgbClr val="074974"/>
                  </a:gs>
                  <a:gs pos="27000">
                    <a:srgbClr val="4B708A"/>
                  </a:gs>
                  <a:gs pos="48000">
                    <a:srgbClr val="7D9788"/>
                  </a:gs>
                  <a:gs pos="86000">
                    <a:srgbClr val="7D9E6B"/>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3294909-2F0E-FB48-94EF-1E9B43E0B4B0}"/>
                </a:ext>
              </a:extLst>
            </p:cNvPr>
            <p:cNvGrpSpPr>
              <a:grpSpLocks noChangeAspect="1"/>
            </p:cNvGrpSpPr>
            <p:nvPr/>
          </p:nvGrpSpPr>
          <p:grpSpPr>
            <a:xfrm>
              <a:off x="3412384" y="1772778"/>
              <a:ext cx="525167" cy="525303"/>
              <a:chOff x="4799121" y="3446612"/>
              <a:chExt cx="331119" cy="331205"/>
            </a:xfrm>
          </p:grpSpPr>
          <p:sp>
            <p:nvSpPr>
              <p:cNvPr id="9" name="Oval 8">
                <a:extLst>
                  <a:ext uri="{FF2B5EF4-FFF2-40B4-BE49-F238E27FC236}">
                    <a16:creationId xmlns:a16="http://schemas.microsoft.com/office/drawing/2014/main" id="{E032544E-C20E-F04D-9C4F-1BF70E27DA1B}"/>
                  </a:ext>
                </a:extLst>
              </p:cNvPr>
              <p:cNvSpPr/>
              <p:nvPr/>
            </p:nvSpPr>
            <p:spPr>
              <a:xfrm>
                <a:off x="4799121" y="3446612"/>
                <a:ext cx="331119" cy="331205"/>
              </a:xfrm>
              <a:prstGeom prst="ellipse">
                <a:avLst/>
              </a:prstGeom>
              <a:solidFill>
                <a:srgbClr val="818285"/>
              </a:solidFill>
              <a:ln w="19050">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b="1">
                    <a:solidFill>
                      <a:schemeClr val="bg1"/>
                    </a:solidFill>
                    <a:ea typeface="Roboto" pitchFamily="2" charset="0"/>
                  </a:rPr>
                  <a:t>1</a:t>
                </a:r>
              </a:p>
            </p:txBody>
          </p:sp>
          <p:sp>
            <p:nvSpPr>
              <p:cNvPr id="10" name="Oval 9">
                <a:extLst>
                  <a:ext uri="{FF2B5EF4-FFF2-40B4-BE49-F238E27FC236}">
                    <a16:creationId xmlns:a16="http://schemas.microsoft.com/office/drawing/2014/main" id="{F57FB64E-DBF5-2444-99E5-CE1F18DF2F8B}"/>
                  </a:ext>
                </a:extLst>
              </p:cNvPr>
              <p:cNvSpPr/>
              <p:nvPr/>
            </p:nvSpPr>
            <p:spPr>
              <a:xfrm rot="20921684">
                <a:off x="4846233" y="3486298"/>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p>
            </p:txBody>
          </p:sp>
        </p:grpSp>
        <p:grpSp>
          <p:nvGrpSpPr>
            <p:cNvPr id="11" name="Group 10">
              <a:extLst>
                <a:ext uri="{FF2B5EF4-FFF2-40B4-BE49-F238E27FC236}">
                  <a16:creationId xmlns:a16="http://schemas.microsoft.com/office/drawing/2014/main" id="{14762FF6-E74F-0245-848A-2C94F90C4CDF}"/>
                </a:ext>
              </a:extLst>
            </p:cNvPr>
            <p:cNvGrpSpPr/>
            <p:nvPr/>
          </p:nvGrpSpPr>
          <p:grpSpPr>
            <a:xfrm>
              <a:off x="4841186" y="1772778"/>
              <a:ext cx="521207" cy="521207"/>
              <a:chOff x="5821040" y="3412689"/>
              <a:chExt cx="331119" cy="331205"/>
            </a:xfrm>
          </p:grpSpPr>
          <p:sp>
            <p:nvSpPr>
              <p:cNvPr id="12" name="Oval 11">
                <a:extLst>
                  <a:ext uri="{FF2B5EF4-FFF2-40B4-BE49-F238E27FC236}">
                    <a16:creationId xmlns:a16="http://schemas.microsoft.com/office/drawing/2014/main" id="{FB6C61DF-D181-C446-B22E-6306ADD2E1B3}"/>
                  </a:ext>
                </a:extLst>
              </p:cNvPr>
              <p:cNvSpPr/>
              <p:nvPr/>
            </p:nvSpPr>
            <p:spPr>
              <a:xfrm>
                <a:off x="5821040" y="3412689"/>
                <a:ext cx="331119" cy="331205"/>
              </a:xfrm>
              <a:prstGeom prst="ellipse">
                <a:avLst/>
              </a:prstGeom>
              <a:solidFill>
                <a:srgbClr val="074975"/>
              </a:solidFill>
              <a:ln w="19050">
                <a:solidFill>
                  <a:srgbClr val="C1D2DD"/>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b="1">
                    <a:solidFill>
                      <a:schemeClr val="bg1"/>
                    </a:solidFill>
                    <a:ea typeface="Roboto" pitchFamily="2" charset="0"/>
                  </a:rPr>
                  <a:t>2</a:t>
                </a:r>
              </a:p>
            </p:txBody>
          </p:sp>
          <p:sp>
            <p:nvSpPr>
              <p:cNvPr id="13" name="Oval 12">
                <a:extLst>
                  <a:ext uri="{FF2B5EF4-FFF2-40B4-BE49-F238E27FC236}">
                    <a16:creationId xmlns:a16="http://schemas.microsoft.com/office/drawing/2014/main" id="{B1EC2CD8-F43B-7D4D-8A4F-91BE08BAB5A8}"/>
                  </a:ext>
                </a:extLst>
              </p:cNvPr>
              <p:cNvSpPr/>
              <p:nvPr/>
            </p:nvSpPr>
            <p:spPr>
              <a:xfrm rot="20921684">
                <a:off x="5868152" y="3450531"/>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p>
            </p:txBody>
          </p:sp>
        </p:grpSp>
        <p:grpSp>
          <p:nvGrpSpPr>
            <p:cNvPr id="14" name="Group 13">
              <a:extLst>
                <a:ext uri="{FF2B5EF4-FFF2-40B4-BE49-F238E27FC236}">
                  <a16:creationId xmlns:a16="http://schemas.microsoft.com/office/drawing/2014/main" id="{8C447BF3-3671-A044-B569-C3006F646820}"/>
                </a:ext>
              </a:extLst>
            </p:cNvPr>
            <p:cNvGrpSpPr/>
            <p:nvPr/>
          </p:nvGrpSpPr>
          <p:grpSpPr>
            <a:xfrm>
              <a:off x="6269988" y="1772778"/>
              <a:ext cx="521207" cy="521207"/>
              <a:chOff x="6806384" y="3422688"/>
              <a:chExt cx="331119" cy="331205"/>
            </a:xfrm>
          </p:grpSpPr>
          <p:sp>
            <p:nvSpPr>
              <p:cNvPr id="15" name="Oval 14">
                <a:extLst>
                  <a:ext uri="{FF2B5EF4-FFF2-40B4-BE49-F238E27FC236}">
                    <a16:creationId xmlns:a16="http://schemas.microsoft.com/office/drawing/2014/main" id="{957A09AF-3AAF-B24D-A74A-5F23A7639CFF}"/>
                  </a:ext>
                </a:extLst>
              </p:cNvPr>
              <p:cNvSpPr/>
              <p:nvPr/>
            </p:nvSpPr>
            <p:spPr>
              <a:xfrm>
                <a:off x="6806384" y="3422688"/>
                <a:ext cx="331119" cy="331205"/>
              </a:xfrm>
              <a:prstGeom prst="ellipse">
                <a:avLst/>
              </a:prstGeom>
              <a:solidFill>
                <a:srgbClr val="7D9E6B"/>
              </a:solidFill>
              <a:ln w="19050">
                <a:solidFill>
                  <a:srgbClr val="C8D4C1"/>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2000" b="1">
                    <a:ea typeface="Roboto" pitchFamily="2" charset="0"/>
                  </a:rPr>
                  <a:t>3</a:t>
                </a:r>
              </a:p>
            </p:txBody>
          </p:sp>
          <p:sp>
            <p:nvSpPr>
              <p:cNvPr id="16" name="Oval 15">
                <a:extLst>
                  <a:ext uri="{FF2B5EF4-FFF2-40B4-BE49-F238E27FC236}">
                    <a16:creationId xmlns:a16="http://schemas.microsoft.com/office/drawing/2014/main" id="{7D0972E6-E106-CD42-A339-81D1569EE136}"/>
                  </a:ext>
                </a:extLst>
              </p:cNvPr>
              <p:cNvSpPr/>
              <p:nvPr/>
            </p:nvSpPr>
            <p:spPr>
              <a:xfrm rot="20921684">
                <a:off x="6853496" y="3462946"/>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ea typeface="Roboto" pitchFamily="2" charset="0"/>
                </a:endParaRPr>
              </a:p>
            </p:txBody>
          </p:sp>
        </p:grpSp>
        <p:grpSp>
          <p:nvGrpSpPr>
            <p:cNvPr id="17" name="Group 16">
              <a:extLst>
                <a:ext uri="{FF2B5EF4-FFF2-40B4-BE49-F238E27FC236}">
                  <a16:creationId xmlns:a16="http://schemas.microsoft.com/office/drawing/2014/main" id="{BFFDAA98-921A-0947-8624-655D62FC7101}"/>
                </a:ext>
              </a:extLst>
            </p:cNvPr>
            <p:cNvGrpSpPr/>
            <p:nvPr/>
          </p:nvGrpSpPr>
          <p:grpSpPr>
            <a:xfrm>
              <a:off x="7710982" y="1772778"/>
              <a:ext cx="521207" cy="521207"/>
              <a:chOff x="7953662" y="3427859"/>
              <a:chExt cx="331119" cy="331205"/>
            </a:xfrm>
          </p:grpSpPr>
          <p:sp>
            <p:nvSpPr>
              <p:cNvPr id="18" name="Oval 17">
                <a:extLst>
                  <a:ext uri="{FF2B5EF4-FFF2-40B4-BE49-F238E27FC236}">
                    <a16:creationId xmlns:a16="http://schemas.microsoft.com/office/drawing/2014/main" id="{84E52CF9-74CD-834C-8A37-0268F3A52258}"/>
                  </a:ext>
                </a:extLst>
              </p:cNvPr>
              <p:cNvSpPr/>
              <p:nvPr/>
            </p:nvSpPr>
            <p:spPr>
              <a:xfrm>
                <a:off x="7953662" y="3427859"/>
                <a:ext cx="331119" cy="331205"/>
              </a:xfrm>
              <a:prstGeom prst="ellipse">
                <a:avLst/>
              </a:prstGeom>
              <a:solidFill>
                <a:srgbClr val="AFCEE7"/>
              </a:solidFill>
              <a:ln w="19050">
                <a:solidFill>
                  <a:srgbClr val="DEEAF5"/>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2000" b="1">
                    <a:solidFill>
                      <a:schemeClr val="bg1"/>
                    </a:solidFill>
                  </a:rPr>
                  <a:t>4</a:t>
                </a:r>
              </a:p>
            </p:txBody>
          </p:sp>
          <p:sp>
            <p:nvSpPr>
              <p:cNvPr id="19" name="Oval 18">
                <a:extLst>
                  <a:ext uri="{FF2B5EF4-FFF2-40B4-BE49-F238E27FC236}">
                    <a16:creationId xmlns:a16="http://schemas.microsoft.com/office/drawing/2014/main" id="{8A106B84-8A61-1646-A35A-6A1C6735B4F6}"/>
                  </a:ext>
                </a:extLst>
              </p:cNvPr>
              <p:cNvSpPr/>
              <p:nvPr/>
            </p:nvSpPr>
            <p:spPr>
              <a:xfrm rot="20921684">
                <a:off x="8000774" y="3470500"/>
                <a:ext cx="196799" cy="146051"/>
              </a:xfrm>
              <a:prstGeom prst="ellipse">
                <a:avLst/>
              </a:prstGeom>
              <a:gradFill flip="none" rotWithShape="1">
                <a:gsLst>
                  <a:gs pos="0">
                    <a:srgbClr val="AFCEE7">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ea typeface="Roboto" pitchFamily="2" charset="0"/>
                </a:endParaRPr>
              </a:p>
            </p:txBody>
          </p:sp>
        </p:grpSp>
        <p:grpSp>
          <p:nvGrpSpPr>
            <p:cNvPr id="20" name="Group 19">
              <a:extLst>
                <a:ext uri="{FF2B5EF4-FFF2-40B4-BE49-F238E27FC236}">
                  <a16:creationId xmlns:a16="http://schemas.microsoft.com/office/drawing/2014/main" id="{2D7CE5C7-68B4-A441-B32A-5C2B5D215F26}"/>
                </a:ext>
              </a:extLst>
            </p:cNvPr>
            <p:cNvGrpSpPr/>
            <p:nvPr/>
          </p:nvGrpSpPr>
          <p:grpSpPr>
            <a:xfrm>
              <a:off x="9066630" y="1772778"/>
              <a:ext cx="521207" cy="521207"/>
              <a:chOff x="9100940" y="3422687"/>
              <a:chExt cx="331119" cy="331205"/>
            </a:xfrm>
          </p:grpSpPr>
          <p:sp>
            <p:nvSpPr>
              <p:cNvPr id="21" name="Oval 20">
                <a:extLst>
                  <a:ext uri="{FF2B5EF4-FFF2-40B4-BE49-F238E27FC236}">
                    <a16:creationId xmlns:a16="http://schemas.microsoft.com/office/drawing/2014/main" id="{C153C66C-01E9-0442-9623-5EF7C80F5E29}"/>
                  </a:ext>
                </a:extLst>
              </p:cNvPr>
              <p:cNvSpPr/>
              <p:nvPr/>
            </p:nvSpPr>
            <p:spPr>
              <a:xfrm>
                <a:off x="9100940" y="3422687"/>
                <a:ext cx="331119" cy="331205"/>
              </a:xfrm>
              <a:prstGeom prst="ellipse">
                <a:avLst/>
              </a:prstGeom>
              <a:solidFill>
                <a:srgbClr val="F1592A"/>
              </a:solidFill>
              <a:ln w="19050">
                <a:solidFill>
                  <a:srgbClr val="FCE0D8"/>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2000" b="1">
                    <a:ea typeface="Roboto" pitchFamily="2" charset="0"/>
                  </a:rPr>
                  <a:t>5</a:t>
                </a:r>
              </a:p>
            </p:txBody>
          </p:sp>
          <p:sp>
            <p:nvSpPr>
              <p:cNvPr id="22" name="Oval 21">
                <a:extLst>
                  <a:ext uri="{FF2B5EF4-FFF2-40B4-BE49-F238E27FC236}">
                    <a16:creationId xmlns:a16="http://schemas.microsoft.com/office/drawing/2014/main" id="{BD764DAB-1CAE-814D-B273-F238FA75031B}"/>
                  </a:ext>
                </a:extLst>
              </p:cNvPr>
              <p:cNvSpPr/>
              <p:nvPr/>
            </p:nvSpPr>
            <p:spPr>
              <a:xfrm rot="20921684">
                <a:off x="9148052" y="3465326"/>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p>
            </p:txBody>
          </p:sp>
        </p:grpSp>
        <p:cxnSp>
          <p:nvCxnSpPr>
            <p:cNvPr id="23" name="Straight Arrow Connector 22">
              <a:extLst>
                <a:ext uri="{FF2B5EF4-FFF2-40B4-BE49-F238E27FC236}">
                  <a16:creationId xmlns:a16="http://schemas.microsoft.com/office/drawing/2014/main" id="{2D9A323E-74BB-0744-80A2-0AB3D8339316}"/>
                </a:ext>
              </a:extLst>
            </p:cNvPr>
            <p:cNvCxnSpPr>
              <a:cxnSpLocks/>
              <a:stCxn id="15" idx="6"/>
              <a:endCxn id="18" idx="2"/>
            </p:cNvCxnSpPr>
            <p:nvPr/>
          </p:nvCxnSpPr>
          <p:spPr>
            <a:xfrm>
              <a:off x="6791195" y="2033382"/>
              <a:ext cx="919787" cy="0"/>
            </a:xfrm>
            <a:prstGeom prst="straightConnector1">
              <a:avLst/>
            </a:prstGeom>
            <a:ln w="44450">
              <a:gradFill>
                <a:gsLst>
                  <a:gs pos="0">
                    <a:srgbClr val="7D9E6B"/>
                  </a:gs>
                  <a:gs pos="27000">
                    <a:srgbClr val="98B290"/>
                  </a:gs>
                  <a:gs pos="48000">
                    <a:srgbClr val="AAC5BA"/>
                  </a:gs>
                  <a:gs pos="86000">
                    <a:srgbClr val="B0CFE7"/>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53DA70F-3423-BB4D-B7E6-D7365363D48A}"/>
                </a:ext>
              </a:extLst>
            </p:cNvPr>
            <p:cNvCxnSpPr>
              <a:cxnSpLocks/>
              <a:stCxn id="18" idx="6"/>
              <a:endCxn id="21" idx="2"/>
            </p:cNvCxnSpPr>
            <p:nvPr/>
          </p:nvCxnSpPr>
          <p:spPr>
            <a:xfrm>
              <a:off x="8232189" y="2033382"/>
              <a:ext cx="834441" cy="0"/>
            </a:xfrm>
            <a:prstGeom prst="straightConnector1">
              <a:avLst/>
            </a:prstGeom>
            <a:ln w="44450">
              <a:gradFill>
                <a:gsLst>
                  <a:gs pos="0">
                    <a:srgbClr val="B0CFE7"/>
                  </a:gs>
                  <a:gs pos="30000">
                    <a:srgbClr val="C2C1C4"/>
                  </a:gs>
                  <a:gs pos="49000">
                    <a:srgbClr val="D9A087"/>
                  </a:gs>
                  <a:gs pos="86000">
                    <a:srgbClr val="F1582A"/>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592861E6-46E1-AB4C-AF3B-D3234BDC0CE4}"/>
                </a:ext>
              </a:extLst>
            </p:cNvPr>
            <p:cNvGrpSpPr/>
            <p:nvPr/>
          </p:nvGrpSpPr>
          <p:grpSpPr>
            <a:xfrm>
              <a:off x="1585901" y="3172125"/>
              <a:ext cx="331119" cy="331205"/>
              <a:chOff x="1634669" y="3161851"/>
              <a:chExt cx="331119" cy="331205"/>
            </a:xfrm>
          </p:grpSpPr>
          <p:sp>
            <p:nvSpPr>
              <p:cNvPr id="25" name="Oval 24">
                <a:extLst>
                  <a:ext uri="{FF2B5EF4-FFF2-40B4-BE49-F238E27FC236}">
                    <a16:creationId xmlns:a16="http://schemas.microsoft.com/office/drawing/2014/main" id="{BFADB8D6-E025-F74A-AC5E-B680539C5F2D}"/>
                  </a:ext>
                </a:extLst>
              </p:cNvPr>
              <p:cNvSpPr/>
              <p:nvPr/>
            </p:nvSpPr>
            <p:spPr>
              <a:xfrm>
                <a:off x="1634669" y="3161851"/>
                <a:ext cx="331119" cy="331205"/>
              </a:xfrm>
              <a:prstGeom prst="ellipse">
                <a:avLst/>
              </a:prstGeom>
              <a:solidFill>
                <a:srgbClr val="818285"/>
              </a:solidFill>
              <a:ln w="19050">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1400">
                    <a:ea typeface="Roboto" pitchFamily="2" charset="0"/>
                  </a:rPr>
                  <a:t>1</a:t>
                </a:r>
              </a:p>
            </p:txBody>
          </p:sp>
          <p:sp>
            <p:nvSpPr>
              <p:cNvPr id="30" name="Oval 29">
                <a:extLst>
                  <a:ext uri="{FF2B5EF4-FFF2-40B4-BE49-F238E27FC236}">
                    <a16:creationId xmlns:a16="http://schemas.microsoft.com/office/drawing/2014/main" id="{09D13FF7-939F-AB49-848C-22ACF1BEECF1}"/>
                  </a:ext>
                </a:extLst>
              </p:cNvPr>
              <p:cNvSpPr/>
              <p:nvPr/>
            </p:nvSpPr>
            <p:spPr>
              <a:xfrm rot="20921684">
                <a:off x="1681781" y="3201537"/>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p>
            </p:txBody>
          </p:sp>
        </p:grpSp>
        <p:grpSp>
          <p:nvGrpSpPr>
            <p:cNvPr id="43" name="Group 42">
              <a:extLst>
                <a:ext uri="{FF2B5EF4-FFF2-40B4-BE49-F238E27FC236}">
                  <a16:creationId xmlns:a16="http://schemas.microsoft.com/office/drawing/2014/main" id="{419C8F7E-F066-0048-9F31-C6083E580A59}"/>
                </a:ext>
              </a:extLst>
            </p:cNvPr>
            <p:cNvGrpSpPr/>
            <p:nvPr/>
          </p:nvGrpSpPr>
          <p:grpSpPr>
            <a:xfrm>
              <a:off x="1585901" y="3899524"/>
              <a:ext cx="331119" cy="331205"/>
              <a:chOff x="1634669" y="3699014"/>
              <a:chExt cx="331119" cy="331205"/>
            </a:xfrm>
          </p:grpSpPr>
          <p:sp>
            <p:nvSpPr>
              <p:cNvPr id="26" name="Oval 25">
                <a:extLst>
                  <a:ext uri="{FF2B5EF4-FFF2-40B4-BE49-F238E27FC236}">
                    <a16:creationId xmlns:a16="http://schemas.microsoft.com/office/drawing/2014/main" id="{54F63743-95F0-2148-9F5A-D28EEDF45DB3}"/>
                  </a:ext>
                </a:extLst>
              </p:cNvPr>
              <p:cNvSpPr/>
              <p:nvPr/>
            </p:nvSpPr>
            <p:spPr>
              <a:xfrm>
                <a:off x="1634669" y="3699014"/>
                <a:ext cx="331119" cy="331205"/>
              </a:xfrm>
              <a:prstGeom prst="ellipse">
                <a:avLst/>
              </a:prstGeom>
              <a:solidFill>
                <a:srgbClr val="074975"/>
              </a:solidFill>
              <a:ln w="19050">
                <a:solidFill>
                  <a:srgbClr val="C1D2DD"/>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1400">
                    <a:ea typeface="Roboto" pitchFamily="2" charset="0"/>
                  </a:rPr>
                  <a:t>2</a:t>
                </a:r>
              </a:p>
            </p:txBody>
          </p:sp>
          <p:sp>
            <p:nvSpPr>
              <p:cNvPr id="31" name="Oval 30">
                <a:extLst>
                  <a:ext uri="{FF2B5EF4-FFF2-40B4-BE49-F238E27FC236}">
                    <a16:creationId xmlns:a16="http://schemas.microsoft.com/office/drawing/2014/main" id="{CDA74D6D-12D7-1741-A8F0-07C078058156}"/>
                  </a:ext>
                </a:extLst>
              </p:cNvPr>
              <p:cNvSpPr/>
              <p:nvPr/>
            </p:nvSpPr>
            <p:spPr>
              <a:xfrm rot="20921684">
                <a:off x="1681781" y="3736856"/>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p>
            </p:txBody>
          </p:sp>
        </p:grpSp>
        <p:grpSp>
          <p:nvGrpSpPr>
            <p:cNvPr id="44" name="Group 43">
              <a:extLst>
                <a:ext uri="{FF2B5EF4-FFF2-40B4-BE49-F238E27FC236}">
                  <a16:creationId xmlns:a16="http://schemas.microsoft.com/office/drawing/2014/main" id="{17F47B90-5044-254A-992D-DB9DE369A3F5}"/>
                </a:ext>
              </a:extLst>
            </p:cNvPr>
            <p:cNvGrpSpPr/>
            <p:nvPr/>
          </p:nvGrpSpPr>
          <p:grpSpPr>
            <a:xfrm>
              <a:off x="1585901" y="4678139"/>
              <a:ext cx="331119" cy="331205"/>
              <a:chOff x="1634669" y="4199694"/>
              <a:chExt cx="331119" cy="331205"/>
            </a:xfrm>
          </p:grpSpPr>
          <p:sp>
            <p:nvSpPr>
              <p:cNvPr id="27" name="Oval 26">
                <a:extLst>
                  <a:ext uri="{FF2B5EF4-FFF2-40B4-BE49-F238E27FC236}">
                    <a16:creationId xmlns:a16="http://schemas.microsoft.com/office/drawing/2014/main" id="{9D63770B-3F3F-604A-A592-55C6F6FF1716}"/>
                  </a:ext>
                </a:extLst>
              </p:cNvPr>
              <p:cNvSpPr/>
              <p:nvPr/>
            </p:nvSpPr>
            <p:spPr>
              <a:xfrm>
                <a:off x="1634669" y="4199694"/>
                <a:ext cx="331119" cy="331205"/>
              </a:xfrm>
              <a:prstGeom prst="ellipse">
                <a:avLst/>
              </a:prstGeom>
              <a:solidFill>
                <a:srgbClr val="7D9E6B"/>
              </a:solidFill>
              <a:ln w="19050">
                <a:solidFill>
                  <a:srgbClr val="C8D4C1"/>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1400">
                    <a:ea typeface="Roboto" pitchFamily="2" charset="0"/>
                  </a:rPr>
                  <a:t>3</a:t>
                </a:r>
              </a:p>
            </p:txBody>
          </p:sp>
          <p:sp>
            <p:nvSpPr>
              <p:cNvPr id="32" name="Oval 31">
                <a:extLst>
                  <a:ext uri="{FF2B5EF4-FFF2-40B4-BE49-F238E27FC236}">
                    <a16:creationId xmlns:a16="http://schemas.microsoft.com/office/drawing/2014/main" id="{59B163C0-9647-6C44-AC6A-A6ED652A9D8C}"/>
                  </a:ext>
                </a:extLst>
              </p:cNvPr>
              <p:cNvSpPr/>
              <p:nvPr/>
            </p:nvSpPr>
            <p:spPr>
              <a:xfrm rot="20921684">
                <a:off x="1681781" y="4239952"/>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ea typeface="Roboto" pitchFamily="2" charset="0"/>
                </a:endParaRPr>
              </a:p>
            </p:txBody>
          </p:sp>
        </p:grpSp>
        <p:grpSp>
          <p:nvGrpSpPr>
            <p:cNvPr id="45" name="Group 44">
              <a:extLst>
                <a:ext uri="{FF2B5EF4-FFF2-40B4-BE49-F238E27FC236}">
                  <a16:creationId xmlns:a16="http://schemas.microsoft.com/office/drawing/2014/main" id="{2FA67763-56BA-3A4D-BF8C-59D68B624971}"/>
                </a:ext>
              </a:extLst>
            </p:cNvPr>
            <p:cNvGrpSpPr/>
            <p:nvPr/>
          </p:nvGrpSpPr>
          <p:grpSpPr>
            <a:xfrm>
              <a:off x="1585901" y="5412420"/>
              <a:ext cx="331119" cy="331205"/>
              <a:chOff x="1634669" y="4700325"/>
              <a:chExt cx="331119" cy="331205"/>
            </a:xfrm>
          </p:grpSpPr>
          <p:sp>
            <p:nvSpPr>
              <p:cNvPr id="28" name="Oval 27">
                <a:extLst>
                  <a:ext uri="{FF2B5EF4-FFF2-40B4-BE49-F238E27FC236}">
                    <a16:creationId xmlns:a16="http://schemas.microsoft.com/office/drawing/2014/main" id="{B3DB85C3-5266-AF4A-88B2-721F247B4015}"/>
                  </a:ext>
                </a:extLst>
              </p:cNvPr>
              <p:cNvSpPr/>
              <p:nvPr/>
            </p:nvSpPr>
            <p:spPr>
              <a:xfrm>
                <a:off x="1634669" y="4700325"/>
                <a:ext cx="331119" cy="331205"/>
              </a:xfrm>
              <a:prstGeom prst="ellipse">
                <a:avLst/>
              </a:prstGeom>
              <a:solidFill>
                <a:srgbClr val="AFCEE7"/>
              </a:solidFill>
              <a:ln w="19050">
                <a:solidFill>
                  <a:srgbClr val="DEEAF5"/>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1400">
                    <a:solidFill>
                      <a:srgbClr val="074975"/>
                    </a:solidFill>
                  </a:rPr>
                  <a:t>4</a:t>
                </a:r>
              </a:p>
            </p:txBody>
          </p:sp>
          <p:sp>
            <p:nvSpPr>
              <p:cNvPr id="33" name="Oval 32">
                <a:extLst>
                  <a:ext uri="{FF2B5EF4-FFF2-40B4-BE49-F238E27FC236}">
                    <a16:creationId xmlns:a16="http://schemas.microsoft.com/office/drawing/2014/main" id="{6D529A6F-8416-C046-AD44-2C60A8E4A38D}"/>
                  </a:ext>
                </a:extLst>
              </p:cNvPr>
              <p:cNvSpPr/>
              <p:nvPr/>
            </p:nvSpPr>
            <p:spPr>
              <a:xfrm rot="20921684">
                <a:off x="1681781" y="4742966"/>
                <a:ext cx="196799" cy="146051"/>
              </a:xfrm>
              <a:prstGeom prst="ellipse">
                <a:avLst/>
              </a:prstGeom>
              <a:gradFill flip="none" rotWithShape="1">
                <a:gsLst>
                  <a:gs pos="0">
                    <a:srgbClr val="AFCEE7">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ea typeface="Roboto" pitchFamily="2" charset="0"/>
                </a:endParaRPr>
              </a:p>
            </p:txBody>
          </p:sp>
        </p:grpSp>
        <p:grpSp>
          <p:nvGrpSpPr>
            <p:cNvPr id="46" name="Group 45">
              <a:extLst>
                <a:ext uri="{FF2B5EF4-FFF2-40B4-BE49-F238E27FC236}">
                  <a16:creationId xmlns:a16="http://schemas.microsoft.com/office/drawing/2014/main" id="{EDE71536-ED1B-D64C-90F7-1D5E0CAB309C}"/>
                </a:ext>
              </a:extLst>
            </p:cNvPr>
            <p:cNvGrpSpPr/>
            <p:nvPr/>
          </p:nvGrpSpPr>
          <p:grpSpPr>
            <a:xfrm>
              <a:off x="1585901" y="6024356"/>
              <a:ext cx="331119" cy="331205"/>
              <a:chOff x="1634669" y="5200958"/>
              <a:chExt cx="331119" cy="331205"/>
            </a:xfrm>
          </p:grpSpPr>
          <p:sp>
            <p:nvSpPr>
              <p:cNvPr id="29" name="Oval 28">
                <a:extLst>
                  <a:ext uri="{FF2B5EF4-FFF2-40B4-BE49-F238E27FC236}">
                    <a16:creationId xmlns:a16="http://schemas.microsoft.com/office/drawing/2014/main" id="{D4EEC81E-3C17-DE4A-B945-C6A5B4D5126B}"/>
                  </a:ext>
                </a:extLst>
              </p:cNvPr>
              <p:cNvSpPr/>
              <p:nvPr/>
            </p:nvSpPr>
            <p:spPr>
              <a:xfrm>
                <a:off x="1634669" y="5200958"/>
                <a:ext cx="331119" cy="331205"/>
              </a:xfrm>
              <a:prstGeom prst="ellipse">
                <a:avLst/>
              </a:prstGeom>
              <a:solidFill>
                <a:srgbClr val="F1592A"/>
              </a:solidFill>
              <a:ln w="19050">
                <a:solidFill>
                  <a:srgbClr val="FCE0D8"/>
                </a:solid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r>
                  <a:rPr lang="en-US" sz="1400">
                    <a:ea typeface="Roboto" pitchFamily="2" charset="0"/>
                  </a:rPr>
                  <a:t>5</a:t>
                </a:r>
              </a:p>
            </p:txBody>
          </p:sp>
          <p:sp>
            <p:nvSpPr>
              <p:cNvPr id="34" name="Oval 33">
                <a:extLst>
                  <a:ext uri="{FF2B5EF4-FFF2-40B4-BE49-F238E27FC236}">
                    <a16:creationId xmlns:a16="http://schemas.microsoft.com/office/drawing/2014/main" id="{1F102300-E4EE-8843-A36C-8680049B0655}"/>
                  </a:ext>
                </a:extLst>
              </p:cNvPr>
              <p:cNvSpPr/>
              <p:nvPr/>
            </p:nvSpPr>
            <p:spPr>
              <a:xfrm rot="20921684">
                <a:off x="1681781" y="5243597"/>
                <a:ext cx="196799" cy="146051"/>
              </a:xfrm>
              <a:prstGeom prst="ellipse">
                <a:avLst/>
              </a:prstGeom>
              <a:gradFill flip="none" rotWithShape="1">
                <a:gsLst>
                  <a:gs pos="0">
                    <a:srgbClr val="818285">
                      <a:alpha val="0"/>
                    </a:srgbClr>
                  </a:gs>
                  <a:gs pos="100000">
                    <a:schemeClr val="bg1">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229" tIns="44615" rIns="89229" bIns="44615" rtlCol="0" anchor="ctr"/>
              <a:lstStyle/>
              <a:p>
                <a:pPr algn="ctr"/>
                <a:endParaRPr lang="en-US"/>
              </a:p>
            </p:txBody>
          </p:sp>
        </p:grpSp>
        <p:graphicFrame>
          <p:nvGraphicFramePr>
            <p:cNvPr id="36" name="Table 6">
              <a:extLst>
                <a:ext uri="{FF2B5EF4-FFF2-40B4-BE49-F238E27FC236}">
                  <a16:creationId xmlns:a16="http://schemas.microsoft.com/office/drawing/2014/main" id="{56BF015F-C234-9D40-97C8-82F1BA125C2A}"/>
                </a:ext>
              </a:extLst>
            </p:cNvPr>
            <p:cNvGraphicFramePr>
              <a:graphicFrameLocks/>
            </p:cNvGraphicFramePr>
            <p:nvPr>
              <p:extLst>
                <p:ext uri="{D42A27DB-BD31-4B8C-83A1-F6EECF244321}">
                  <p14:modId xmlns:p14="http://schemas.microsoft.com/office/powerpoint/2010/main" val="347631823"/>
                </p:ext>
              </p:extLst>
            </p:nvPr>
          </p:nvGraphicFramePr>
          <p:xfrm>
            <a:off x="2011186" y="2639933"/>
            <a:ext cx="8950728" cy="3779155"/>
          </p:xfrm>
          <a:graphic>
            <a:graphicData uri="http://schemas.openxmlformats.org/drawingml/2006/table">
              <a:tbl>
                <a:tblPr firstRow="1" bandRow="1">
                  <a:tableStyleId>{5940675A-B579-460E-94D1-54222C63F5DA}</a:tableStyleId>
                </a:tblPr>
                <a:tblGrid>
                  <a:gridCol w="8950728">
                    <a:extLst>
                      <a:ext uri="{9D8B030D-6E8A-4147-A177-3AD203B41FA5}">
                        <a16:colId xmlns:a16="http://schemas.microsoft.com/office/drawing/2014/main" val="2958022627"/>
                      </a:ext>
                    </a:extLst>
                  </a:gridCol>
                </a:tblGrid>
                <a:tr h="460347">
                  <a:tc>
                    <a:txBody>
                      <a:bodyPr/>
                      <a:lstStyle/>
                      <a:p>
                        <a:pPr algn="ctr"/>
                        <a:r>
                          <a:rPr lang="en-US" sz="1800" b="1" i="0">
                            <a:latin typeface="Source Sans Pro SemiBold" panose="020B0503030403020204" pitchFamily="34" charset="0"/>
                          </a:rPr>
                          <a:t>Planning Definitions</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2910056"/>
                    </a:ext>
                  </a:extLst>
                </a:tr>
                <a:tr h="667048">
                  <a:tc>
                    <a:txBody>
                      <a:bodyPr/>
                      <a:lstStyle/>
                      <a:p>
                        <a:r>
                          <a:rPr lang="en-US" sz="1500" b="0" i="0">
                            <a:latin typeface="Source Sans Pro Light" panose="020B0403030403020204" pitchFamily="34" charset="0"/>
                          </a:rPr>
                          <a:t>We identify the long-term vision for the product including strategy, boundaries and goals. Team knows why they are working, what they are working on and what constraints they must work within.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8153757"/>
                    </a:ext>
                  </a:extLst>
                </a:tr>
                <a:tr h="460347">
                  <a:tc>
                    <a:txBody>
                      <a:bodyPr/>
                      <a:lstStyle/>
                      <a:p>
                        <a:r>
                          <a:rPr lang="en-US" sz="1500" b="0" i="0">
                            <a:latin typeface="Source Sans Pro Light" panose="020B0403030403020204" pitchFamily="34" charset="0"/>
                          </a:rPr>
                          <a:t>We’ll establish a rough timeline of high-level features and characteristics the product will deliver to achieve the vision. Includes: Identifying product features, arranging product features into themes, estimating t-shirt size (order of magnitude) and priority of features and determining high level timeframe.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9325103"/>
                    </a:ext>
                  </a:extLst>
                </a:tr>
                <a:tr h="460347">
                  <a:tc>
                    <a:txBody>
                      <a:bodyPr/>
                      <a:lstStyle/>
                      <a:p>
                        <a:r>
                          <a:rPr lang="en-US" sz="1500" b="0" i="0">
                            <a:latin typeface="Source Sans Pro Light" panose="020B0403030403020204" pitchFamily="34" charset="0"/>
                          </a:rPr>
                          <a:t>We’ll determine releases defined by date, theme and made up of functions to be delivered in a given timeframe. Only scope, not time or quality, is variable. Team commits to the scope and iterations – typically two to four months.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3245231"/>
                    </a:ext>
                  </a:extLst>
                </a:tr>
                <a:tr h="460347">
                  <a:tc>
                    <a:txBody>
                      <a:bodyPr/>
                      <a:lstStyle/>
                      <a:p>
                        <a:r>
                          <a:rPr lang="en-US" sz="1500" b="0" i="0">
                            <a:latin typeface="Source Sans Pro Light" panose="020B0403030403020204" pitchFamily="34" charset="0"/>
                          </a:rPr>
                          <a:t>The work our team will do to deliver the portion of the functions in this cycle. Functions are now broken down into stories and tasks. Team commits to delivery for the iteration with confidence in exactly how the work will be done.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937772"/>
                    </a:ext>
                  </a:extLst>
                </a:tr>
                <a:tr h="460347">
                  <a:tc>
                    <a:txBody>
                      <a:bodyPr/>
                      <a:lstStyle/>
                      <a:p>
                        <a:r>
                          <a:rPr lang="en-US" sz="1500" b="0" i="0">
                            <a:latin typeface="Source Sans Pro Light" panose="020B0403030403020204" pitchFamily="34" charset="0"/>
                          </a:rPr>
                          <a:t>Our team’s work to deliver against the stories in the current iteration. Includes a daily standup to outline a plan for “yesterday, today and any impediments”.</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597379034"/>
                    </a:ext>
                  </a:extLst>
                </a:tr>
              </a:tbl>
            </a:graphicData>
          </a:graphic>
        </p:graphicFrame>
        <p:sp>
          <p:nvSpPr>
            <p:cNvPr id="37" name="TextBox 36">
              <a:extLst>
                <a:ext uri="{FF2B5EF4-FFF2-40B4-BE49-F238E27FC236}">
                  <a16:creationId xmlns:a16="http://schemas.microsoft.com/office/drawing/2014/main" id="{63DBBB2C-8E70-1B4F-B350-8B862E895D88}"/>
                </a:ext>
              </a:extLst>
            </p:cNvPr>
            <p:cNvSpPr txBox="1"/>
            <p:nvPr/>
          </p:nvSpPr>
          <p:spPr>
            <a:xfrm>
              <a:off x="309341" y="3189370"/>
              <a:ext cx="1272602" cy="305545"/>
            </a:xfrm>
            <a:prstGeom prst="rect">
              <a:avLst/>
            </a:prstGeom>
            <a:noFill/>
          </p:spPr>
          <p:txBody>
            <a:bodyPr wrap="square" lIns="89229" tIns="44615" rIns="89229" bIns="44615" rtlCol="0">
              <a:spAutoFit/>
            </a:bodyPr>
            <a:lstStyle/>
            <a:p>
              <a:pPr algn="r"/>
              <a:r>
                <a:rPr lang="en-US" sz="1400">
                  <a:solidFill>
                    <a:schemeClr val="tx1">
                      <a:lumMod val="85000"/>
                      <a:lumOff val="15000"/>
                    </a:schemeClr>
                  </a:solidFill>
                  <a:ea typeface="Roboto" pitchFamily="2" charset="0"/>
                  <a:cs typeface="Open Sans" panose="020B0606030504020204" pitchFamily="34" charset="0"/>
                </a:rPr>
                <a:t>VISION</a:t>
              </a:r>
            </a:p>
          </p:txBody>
        </p:sp>
        <p:sp>
          <p:nvSpPr>
            <p:cNvPr id="38" name="TextBox 37">
              <a:extLst>
                <a:ext uri="{FF2B5EF4-FFF2-40B4-BE49-F238E27FC236}">
                  <a16:creationId xmlns:a16="http://schemas.microsoft.com/office/drawing/2014/main" id="{7FCEFCE7-02D9-DA45-984B-2F13F259F4A4}"/>
                </a:ext>
              </a:extLst>
            </p:cNvPr>
            <p:cNvSpPr txBox="1"/>
            <p:nvPr/>
          </p:nvSpPr>
          <p:spPr>
            <a:xfrm>
              <a:off x="18151" y="3916408"/>
              <a:ext cx="1563792" cy="305545"/>
            </a:xfrm>
            <a:prstGeom prst="rect">
              <a:avLst/>
            </a:prstGeom>
            <a:noFill/>
          </p:spPr>
          <p:txBody>
            <a:bodyPr wrap="square" lIns="89229" tIns="44615" rIns="89229" bIns="44615" rtlCol="0">
              <a:spAutoFit/>
            </a:bodyPr>
            <a:lstStyle/>
            <a:p>
              <a:pPr algn="r"/>
              <a:r>
                <a:rPr lang="en-US" sz="1400">
                  <a:solidFill>
                    <a:schemeClr val="tx1">
                      <a:lumMod val="85000"/>
                      <a:lumOff val="15000"/>
                    </a:schemeClr>
                  </a:solidFill>
                  <a:ea typeface="Roboto" pitchFamily="2" charset="0"/>
                  <a:cs typeface="Open Sans" panose="020B0606030504020204" pitchFamily="34" charset="0"/>
                </a:rPr>
                <a:t>ROADMAP</a:t>
              </a:r>
            </a:p>
          </p:txBody>
        </p:sp>
        <p:sp>
          <p:nvSpPr>
            <p:cNvPr id="39" name="TextBox 38">
              <a:extLst>
                <a:ext uri="{FF2B5EF4-FFF2-40B4-BE49-F238E27FC236}">
                  <a16:creationId xmlns:a16="http://schemas.microsoft.com/office/drawing/2014/main" id="{7789E030-1747-1448-B08C-EAFCB8990E2A}"/>
                </a:ext>
              </a:extLst>
            </p:cNvPr>
            <p:cNvSpPr txBox="1"/>
            <p:nvPr/>
          </p:nvSpPr>
          <p:spPr>
            <a:xfrm>
              <a:off x="309341" y="4694662"/>
              <a:ext cx="1272602" cy="305545"/>
            </a:xfrm>
            <a:prstGeom prst="rect">
              <a:avLst/>
            </a:prstGeom>
            <a:noFill/>
          </p:spPr>
          <p:txBody>
            <a:bodyPr wrap="square" lIns="89229" tIns="44615" rIns="89229" bIns="44615" rtlCol="0">
              <a:spAutoFit/>
            </a:bodyPr>
            <a:lstStyle/>
            <a:p>
              <a:pPr algn="r"/>
              <a:r>
                <a:rPr lang="en-US" sz="1400">
                  <a:solidFill>
                    <a:schemeClr val="tx1">
                      <a:lumMod val="85000"/>
                      <a:lumOff val="15000"/>
                    </a:schemeClr>
                  </a:solidFill>
                  <a:ea typeface="Roboto" pitchFamily="2" charset="0"/>
                  <a:cs typeface="Open Sans" panose="020B0606030504020204" pitchFamily="34" charset="0"/>
                </a:rPr>
                <a:t>RELEASE</a:t>
              </a:r>
            </a:p>
          </p:txBody>
        </p:sp>
        <p:sp>
          <p:nvSpPr>
            <p:cNvPr id="40" name="TextBox 39">
              <a:extLst>
                <a:ext uri="{FF2B5EF4-FFF2-40B4-BE49-F238E27FC236}">
                  <a16:creationId xmlns:a16="http://schemas.microsoft.com/office/drawing/2014/main" id="{32E8DB03-040E-F945-8000-487304E169DD}"/>
                </a:ext>
              </a:extLst>
            </p:cNvPr>
            <p:cNvSpPr txBox="1"/>
            <p:nvPr/>
          </p:nvSpPr>
          <p:spPr>
            <a:xfrm>
              <a:off x="309341" y="5428582"/>
              <a:ext cx="1272602" cy="305545"/>
            </a:xfrm>
            <a:prstGeom prst="rect">
              <a:avLst/>
            </a:prstGeom>
            <a:noFill/>
          </p:spPr>
          <p:txBody>
            <a:bodyPr wrap="square" lIns="89229" tIns="44615" rIns="89229" bIns="44615" rtlCol="0">
              <a:spAutoFit/>
            </a:bodyPr>
            <a:lstStyle/>
            <a:p>
              <a:pPr algn="r"/>
              <a:r>
                <a:rPr lang="en-US" sz="1400">
                  <a:solidFill>
                    <a:schemeClr val="tx1">
                      <a:lumMod val="85000"/>
                      <a:lumOff val="15000"/>
                    </a:schemeClr>
                  </a:solidFill>
                  <a:ea typeface="Roboto" pitchFamily="2" charset="0"/>
                  <a:cs typeface="Open Sans" panose="020B0606030504020204" pitchFamily="34" charset="0"/>
                </a:rPr>
                <a:t>ITERATION</a:t>
              </a:r>
            </a:p>
          </p:txBody>
        </p:sp>
        <p:sp>
          <p:nvSpPr>
            <p:cNvPr id="41" name="TextBox 40">
              <a:extLst>
                <a:ext uri="{FF2B5EF4-FFF2-40B4-BE49-F238E27FC236}">
                  <a16:creationId xmlns:a16="http://schemas.microsoft.com/office/drawing/2014/main" id="{6B0FBAC3-3661-6247-A129-9F20DCE3B261}"/>
                </a:ext>
              </a:extLst>
            </p:cNvPr>
            <p:cNvSpPr txBox="1"/>
            <p:nvPr/>
          </p:nvSpPr>
          <p:spPr>
            <a:xfrm>
              <a:off x="309341" y="6040158"/>
              <a:ext cx="1272602" cy="305545"/>
            </a:xfrm>
            <a:prstGeom prst="rect">
              <a:avLst/>
            </a:prstGeom>
            <a:noFill/>
          </p:spPr>
          <p:txBody>
            <a:bodyPr wrap="square" lIns="89229" tIns="44615" rIns="89229" bIns="44615" rtlCol="0">
              <a:spAutoFit/>
            </a:bodyPr>
            <a:lstStyle/>
            <a:p>
              <a:pPr algn="r"/>
              <a:r>
                <a:rPr lang="en-US" sz="1400">
                  <a:solidFill>
                    <a:schemeClr val="tx1">
                      <a:lumMod val="85000"/>
                      <a:lumOff val="15000"/>
                    </a:schemeClr>
                  </a:solidFill>
                  <a:ea typeface="Roboto" pitchFamily="2" charset="0"/>
                  <a:cs typeface="Open Sans" panose="020B0606030504020204" pitchFamily="34" charset="0"/>
                </a:rPr>
                <a:t>DAILY</a:t>
              </a:r>
            </a:p>
          </p:txBody>
        </p:sp>
      </p:grpSp>
    </p:spTree>
    <p:extLst>
      <p:ext uri="{BB962C8B-B14F-4D97-AF65-F5344CB8AC3E}">
        <p14:creationId xmlns:p14="http://schemas.microsoft.com/office/powerpoint/2010/main" val="349726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3C50-9155-C14A-ADCA-EC711AF4830A}"/>
              </a:ext>
            </a:extLst>
          </p:cNvPr>
          <p:cNvSpPr>
            <a:spLocks noGrp="1"/>
          </p:cNvSpPr>
          <p:nvPr>
            <p:ph type="title"/>
          </p:nvPr>
        </p:nvSpPr>
        <p:spPr/>
        <p:txBody>
          <a:bodyPr/>
          <a:lstStyle/>
          <a:p>
            <a:r>
              <a:rPr lang="en-US"/>
              <a:t>Lean-Agile Operating Model - Overview</a:t>
            </a:r>
          </a:p>
        </p:txBody>
      </p:sp>
      <p:sp>
        <p:nvSpPr>
          <p:cNvPr id="4" name="Text Placeholder 3">
            <a:extLst>
              <a:ext uri="{FF2B5EF4-FFF2-40B4-BE49-F238E27FC236}">
                <a16:creationId xmlns:a16="http://schemas.microsoft.com/office/drawing/2014/main" id="{F9DB7C4F-C877-1C49-AD4A-F0460DBDF2F0}"/>
              </a:ext>
            </a:extLst>
          </p:cNvPr>
          <p:cNvSpPr>
            <a:spLocks noGrp="1"/>
          </p:cNvSpPr>
          <p:nvPr>
            <p:ph type="body" sz="quarter" idx="10"/>
          </p:nvPr>
        </p:nvSpPr>
        <p:spPr>
          <a:xfrm>
            <a:off x="559516" y="4783756"/>
            <a:ext cx="5041981" cy="1219390"/>
          </a:xfrm>
        </p:spPr>
        <p:txBody>
          <a:bodyPr>
            <a:noAutofit/>
          </a:bodyPr>
          <a:lstStyle/>
          <a:p>
            <a:pPr marL="0" indent="0">
              <a:buNone/>
            </a:pPr>
            <a:r>
              <a:rPr lang="en-US" sz="1400">
                <a:solidFill>
                  <a:schemeClr val="tx1"/>
                </a:solidFill>
                <a:latin typeface="+mn-lt"/>
              </a:rPr>
              <a:t>In a Lean-Agile operating model, the overall objective is to enable the continuous flow of value aligned to business strategy.</a:t>
            </a:r>
          </a:p>
          <a:p>
            <a:pPr marL="0" indent="0">
              <a:buNone/>
            </a:pPr>
            <a:r>
              <a:rPr lang="en-US" sz="1400">
                <a:solidFill>
                  <a:schemeClr val="tx1"/>
                </a:solidFill>
                <a:latin typeface="+mn-lt"/>
              </a:rPr>
              <a:t>An efficient, high-performing system ensures that activities at all levels of the organization contribute to delivering the right technology solutions in the right way.</a:t>
            </a:r>
          </a:p>
          <a:p>
            <a:pPr marL="0" indent="0">
              <a:buNone/>
            </a:pPr>
            <a:endParaRPr lang="en-US" sz="1400"/>
          </a:p>
          <a:p>
            <a:pPr marL="0" indent="0">
              <a:buNone/>
            </a:pPr>
            <a:endParaRPr lang="en-US" sz="1400"/>
          </a:p>
        </p:txBody>
      </p:sp>
      <p:sp>
        <p:nvSpPr>
          <p:cNvPr id="5" name="Rectangle 4">
            <a:extLst>
              <a:ext uri="{FF2B5EF4-FFF2-40B4-BE49-F238E27FC236}">
                <a16:creationId xmlns:a16="http://schemas.microsoft.com/office/drawing/2014/main" id="{202B55D0-BE7F-994A-8BD8-38D8ADF9D529}"/>
              </a:ext>
            </a:extLst>
          </p:cNvPr>
          <p:cNvSpPr/>
          <p:nvPr/>
        </p:nvSpPr>
        <p:spPr bwMode="auto">
          <a:xfrm>
            <a:off x="5754672" y="4529032"/>
            <a:ext cx="4407497" cy="1645062"/>
          </a:xfrm>
          <a:prstGeom prst="rect">
            <a:avLst/>
          </a:prstGeom>
          <a:solidFill>
            <a:srgbClr val="FFFFFF"/>
          </a:solidFill>
          <a:ln w="12700" cap="flat" cmpd="sng" algn="ctr">
            <a:solidFill>
              <a:srgbClr val="F15A29"/>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1A19CD4F-DAB9-664B-BEF2-04C2C0EA7E37}"/>
              </a:ext>
            </a:extLst>
          </p:cNvPr>
          <p:cNvGrpSpPr/>
          <p:nvPr/>
        </p:nvGrpSpPr>
        <p:grpSpPr>
          <a:xfrm>
            <a:off x="8746475" y="5476265"/>
            <a:ext cx="786329" cy="517335"/>
            <a:chOff x="8528272" y="589553"/>
            <a:chExt cx="786944" cy="517605"/>
          </a:xfrm>
          <a:solidFill>
            <a:srgbClr val="ED7D31"/>
          </a:solidFill>
        </p:grpSpPr>
        <p:sp>
          <p:nvSpPr>
            <p:cNvPr id="7" name="Rectangle 6">
              <a:extLst>
                <a:ext uri="{FF2B5EF4-FFF2-40B4-BE49-F238E27FC236}">
                  <a16:creationId xmlns:a16="http://schemas.microsoft.com/office/drawing/2014/main" id="{76FDBC72-99AA-1440-916A-37E862386E90}"/>
                </a:ext>
              </a:extLst>
            </p:cNvPr>
            <p:cNvSpPr/>
            <p:nvPr/>
          </p:nvSpPr>
          <p:spPr bwMode="auto">
            <a:xfrm>
              <a:off x="8738864" y="589553"/>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8" name="Rectangle 7">
              <a:extLst>
                <a:ext uri="{FF2B5EF4-FFF2-40B4-BE49-F238E27FC236}">
                  <a16:creationId xmlns:a16="http://schemas.microsoft.com/office/drawing/2014/main" id="{BFA00BC7-90B3-7A4C-937C-307219A907FB}"/>
                </a:ext>
              </a:extLst>
            </p:cNvPr>
            <p:cNvSpPr/>
            <p:nvPr/>
          </p:nvSpPr>
          <p:spPr bwMode="auto">
            <a:xfrm>
              <a:off x="8738864" y="694518"/>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9" name="Rectangle 8">
              <a:extLst>
                <a:ext uri="{FF2B5EF4-FFF2-40B4-BE49-F238E27FC236}">
                  <a16:creationId xmlns:a16="http://schemas.microsoft.com/office/drawing/2014/main" id="{BF934FE5-4CE7-CE47-9E2D-D8C0042AEAE4}"/>
                </a:ext>
              </a:extLst>
            </p:cNvPr>
            <p:cNvSpPr/>
            <p:nvPr/>
          </p:nvSpPr>
          <p:spPr bwMode="auto">
            <a:xfrm>
              <a:off x="8738864" y="799482"/>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0" name="TextBox 9">
              <a:extLst>
                <a:ext uri="{FF2B5EF4-FFF2-40B4-BE49-F238E27FC236}">
                  <a16:creationId xmlns:a16="http://schemas.microsoft.com/office/drawing/2014/main" id="{4EAB1E8C-D4DA-6646-8035-68FC89999B61}"/>
                </a:ext>
              </a:extLst>
            </p:cNvPr>
            <p:cNvSpPr txBox="1"/>
            <p:nvPr/>
          </p:nvSpPr>
          <p:spPr>
            <a:xfrm>
              <a:off x="8528272" y="830159"/>
              <a:ext cx="786944" cy="276999"/>
            </a:xfrm>
            <a:prstGeom prst="rect">
              <a:avLst/>
            </a:prstGeom>
            <a:noFill/>
            <a:ln>
              <a:noFill/>
            </a:ln>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Tasks</a:t>
              </a:r>
            </a:p>
          </p:txBody>
        </p:sp>
      </p:grpSp>
      <p:sp>
        <p:nvSpPr>
          <p:cNvPr id="11" name="Rectangle 10">
            <a:extLst>
              <a:ext uri="{FF2B5EF4-FFF2-40B4-BE49-F238E27FC236}">
                <a16:creationId xmlns:a16="http://schemas.microsoft.com/office/drawing/2014/main" id="{77BBFEE1-4515-6545-A938-DBDDD0B6C1D5}"/>
              </a:ext>
            </a:extLst>
          </p:cNvPr>
          <p:cNvSpPr/>
          <p:nvPr/>
        </p:nvSpPr>
        <p:spPr bwMode="auto">
          <a:xfrm>
            <a:off x="3811434" y="2883969"/>
            <a:ext cx="4230074" cy="1645062"/>
          </a:xfrm>
          <a:prstGeom prst="rect">
            <a:avLst/>
          </a:prstGeom>
          <a:solidFill>
            <a:srgbClr val="FFFFFF"/>
          </a:solidFill>
          <a:ln w="12700" cap="flat" cmpd="sng" algn="ctr">
            <a:solidFill>
              <a:srgbClr val="7B9C6B"/>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81C0506-94E4-604B-AA80-3E8B11AECE7B}"/>
              </a:ext>
            </a:extLst>
          </p:cNvPr>
          <p:cNvSpPr/>
          <p:nvPr/>
        </p:nvSpPr>
        <p:spPr bwMode="auto">
          <a:xfrm>
            <a:off x="1706690" y="1237953"/>
            <a:ext cx="4476868" cy="1645062"/>
          </a:xfrm>
          <a:prstGeom prst="rect">
            <a:avLst/>
          </a:prstGeom>
          <a:solidFill>
            <a:srgbClr val="FFFFFF"/>
          </a:solidFill>
          <a:ln w="12700" cap="flat" cmpd="sng" algn="ctr">
            <a:solidFill>
              <a:srgbClr val="004876"/>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 name="Rectangle 5">
            <a:extLst>
              <a:ext uri="{FF2B5EF4-FFF2-40B4-BE49-F238E27FC236}">
                <a16:creationId xmlns:a16="http://schemas.microsoft.com/office/drawing/2014/main" id="{B3829FAB-7FB1-0A4B-AEED-5580EA8EBC80}"/>
              </a:ext>
            </a:extLst>
          </p:cNvPr>
          <p:cNvSpPr>
            <a:spLocks noChangeArrowheads="1"/>
          </p:cNvSpPr>
          <p:nvPr/>
        </p:nvSpPr>
        <p:spPr bwMode="auto">
          <a:xfrm>
            <a:off x="4152321" y="2722154"/>
            <a:ext cx="663986" cy="369140"/>
          </a:xfrm>
          <a:prstGeom prst="rect">
            <a:avLst/>
          </a:prstGeom>
          <a:solidFill>
            <a:srgbClr val="FFFFFF"/>
          </a:solidFill>
          <a:ln w="12700" cap="flat" cmpd="sng" algn="ctr">
            <a:solidFill>
              <a:srgbClr val="FFFFFF">
                <a:lumMod val="65000"/>
              </a:srgbClr>
            </a:solidFill>
            <a:prstDash val="dash"/>
            <a:miter lim="800000"/>
            <a:headEnd/>
            <a:tailEnd/>
          </a:ln>
          <a:effectLst/>
        </p:spPr>
        <p:txBody>
          <a:bodyPr wrap="square" tIns="91392" bIns="91392" anchor="ctr">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A6A6A6"/>
                </a:solidFill>
                <a:effectLst/>
                <a:uLnTx/>
                <a:uFillTx/>
                <a:latin typeface="Calibri" panose="020F0502020204030204"/>
                <a:ea typeface="+mn-ea"/>
                <a:cs typeface="Arial" pitchFamily="34" charset="0"/>
              </a:rPr>
              <a:t>MVPs</a:t>
            </a:r>
          </a:p>
        </p:txBody>
      </p:sp>
      <p:sp>
        <p:nvSpPr>
          <p:cNvPr id="14" name="TextBox 45">
            <a:extLst>
              <a:ext uri="{FF2B5EF4-FFF2-40B4-BE49-F238E27FC236}">
                <a16:creationId xmlns:a16="http://schemas.microsoft.com/office/drawing/2014/main" id="{14018E9C-B234-4346-A1A1-6E458D0FD045}"/>
              </a:ext>
            </a:extLst>
          </p:cNvPr>
          <p:cNvSpPr txBox="1">
            <a:spLocks noChangeArrowheads="1"/>
          </p:cNvSpPr>
          <p:nvPr/>
        </p:nvSpPr>
        <p:spPr bwMode="auto">
          <a:xfrm>
            <a:off x="4702275" y="1222476"/>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Portfolio</a:t>
            </a:r>
          </a:p>
        </p:txBody>
      </p:sp>
      <p:cxnSp>
        <p:nvCxnSpPr>
          <p:cNvPr id="15" name="AutoShape 13">
            <a:extLst>
              <a:ext uri="{FF2B5EF4-FFF2-40B4-BE49-F238E27FC236}">
                <a16:creationId xmlns:a16="http://schemas.microsoft.com/office/drawing/2014/main" id="{56DFF326-B120-6A48-A8F2-3C8030B732B5}"/>
              </a:ext>
            </a:extLst>
          </p:cNvPr>
          <p:cNvCxnSpPr>
            <a:cxnSpLocks noChangeShapeType="1"/>
            <a:endCxn id="34" idx="0"/>
          </p:cNvCxnSpPr>
          <p:nvPr/>
        </p:nvCxnSpPr>
        <p:spPr bwMode="auto">
          <a:xfrm>
            <a:off x="4337990" y="2047460"/>
            <a:ext cx="1543583" cy="1309039"/>
          </a:xfrm>
          <a:prstGeom prst="curvedConnector2">
            <a:avLst/>
          </a:prstGeom>
          <a:noFill/>
          <a:ln w="57150" cap="flat" cmpd="sng" algn="ctr">
            <a:solidFill>
              <a:srgbClr val="000000"/>
            </a:solidFill>
            <a:prstDash val="solid"/>
            <a:miter lim="800000"/>
            <a:headEnd/>
            <a:tailEnd type="triangle" w="med" len="med"/>
          </a:ln>
          <a:effectLst/>
        </p:spPr>
      </p:cxnSp>
      <p:grpSp>
        <p:nvGrpSpPr>
          <p:cNvPr id="16" name="Group 15">
            <a:extLst>
              <a:ext uri="{FF2B5EF4-FFF2-40B4-BE49-F238E27FC236}">
                <a16:creationId xmlns:a16="http://schemas.microsoft.com/office/drawing/2014/main" id="{7BE051C3-7198-4A45-83D5-580637878AB6}"/>
              </a:ext>
            </a:extLst>
          </p:cNvPr>
          <p:cNvGrpSpPr/>
          <p:nvPr/>
        </p:nvGrpSpPr>
        <p:grpSpPr>
          <a:xfrm>
            <a:off x="1869594" y="1471315"/>
            <a:ext cx="909309" cy="943017"/>
            <a:chOff x="8607217" y="448594"/>
            <a:chExt cx="910020" cy="943509"/>
          </a:xfrm>
        </p:grpSpPr>
        <p:sp>
          <p:nvSpPr>
            <p:cNvPr id="17" name="Rectangle 16">
              <a:extLst>
                <a:ext uri="{FF2B5EF4-FFF2-40B4-BE49-F238E27FC236}">
                  <a16:creationId xmlns:a16="http://schemas.microsoft.com/office/drawing/2014/main" id="{2159FD74-11FB-CE47-87E9-8D37B8B80FFA}"/>
                </a:ext>
              </a:extLst>
            </p:cNvPr>
            <p:cNvSpPr/>
            <p:nvPr/>
          </p:nvSpPr>
          <p:spPr bwMode="auto">
            <a:xfrm>
              <a:off x="8738864" y="448594"/>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8" name="Rectangle 17">
              <a:extLst>
                <a:ext uri="{FF2B5EF4-FFF2-40B4-BE49-F238E27FC236}">
                  <a16:creationId xmlns:a16="http://schemas.microsoft.com/office/drawing/2014/main" id="{DB9144A5-F57F-EF40-BBA7-6233930A0804}"/>
                </a:ext>
              </a:extLst>
            </p:cNvPr>
            <p:cNvSpPr/>
            <p:nvPr/>
          </p:nvSpPr>
          <p:spPr bwMode="auto">
            <a:xfrm>
              <a:off x="8738864" y="624869"/>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9" name="Rectangle 18">
              <a:extLst>
                <a:ext uri="{FF2B5EF4-FFF2-40B4-BE49-F238E27FC236}">
                  <a16:creationId xmlns:a16="http://schemas.microsoft.com/office/drawing/2014/main" id="{55F94285-150B-8F4F-9D66-385D64AB1844}"/>
                </a:ext>
              </a:extLst>
            </p:cNvPr>
            <p:cNvSpPr/>
            <p:nvPr/>
          </p:nvSpPr>
          <p:spPr bwMode="auto">
            <a:xfrm>
              <a:off x="8738864" y="799482"/>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0" name="TextBox 19">
              <a:extLst>
                <a:ext uri="{FF2B5EF4-FFF2-40B4-BE49-F238E27FC236}">
                  <a16:creationId xmlns:a16="http://schemas.microsoft.com/office/drawing/2014/main" id="{332579BE-D756-F64A-B009-632C63918073}"/>
                </a:ext>
              </a:extLst>
            </p:cNvPr>
            <p:cNvSpPr txBox="1"/>
            <p:nvPr/>
          </p:nvSpPr>
          <p:spPr>
            <a:xfrm>
              <a:off x="8607217" y="930318"/>
              <a:ext cx="910020" cy="461785"/>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Strategic Capabilities</a:t>
              </a:r>
            </a:p>
          </p:txBody>
        </p:sp>
      </p:grpSp>
      <p:grpSp>
        <p:nvGrpSpPr>
          <p:cNvPr id="21" name="Group 20">
            <a:extLst>
              <a:ext uri="{FF2B5EF4-FFF2-40B4-BE49-F238E27FC236}">
                <a16:creationId xmlns:a16="http://schemas.microsoft.com/office/drawing/2014/main" id="{D12960DA-DAF3-BB45-9871-35CCA94A5D5B}"/>
              </a:ext>
            </a:extLst>
          </p:cNvPr>
          <p:cNvGrpSpPr/>
          <p:nvPr/>
        </p:nvGrpSpPr>
        <p:grpSpPr>
          <a:xfrm>
            <a:off x="3340368" y="1598245"/>
            <a:ext cx="997596" cy="1034537"/>
            <a:chOff x="3338213" y="1597290"/>
            <a:chExt cx="998376" cy="1035076"/>
          </a:xfrm>
        </p:grpSpPr>
        <p:sp>
          <p:nvSpPr>
            <p:cNvPr id="22" name="TextBox 21">
              <a:extLst>
                <a:ext uri="{FF2B5EF4-FFF2-40B4-BE49-F238E27FC236}">
                  <a16:creationId xmlns:a16="http://schemas.microsoft.com/office/drawing/2014/main" id="{B2182735-A9E9-1B4B-9AFB-299F2C0CD87A}"/>
                </a:ext>
              </a:extLst>
            </p:cNvPr>
            <p:cNvSpPr txBox="1"/>
            <p:nvPr/>
          </p:nvSpPr>
          <p:spPr>
            <a:xfrm>
              <a:off x="3338213" y="2355367"/>
              <a:ext cx="998376" cy="276999"/>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Features</a:t>
              </a:r>
            </a:p>
          </p:txBody>
        </p:sp>
        <p:grpSp>
          <p:nvGrpSpPr>
            <p:cNvPr id="23" name="Group 22">
              <a:extLst>
                <a:ext uri="{FF2B5EF4-FFF2-40B4-BE49-F238E27FC236}">
                  <a16:creationId xmlns:a16="http://schemas.microsoft.com/office/drawing/2014/main" id="{7890E359-C81B-F944-8097-AD2BBF65623D}"/>
                </a:ext>
              </a:extLst>
            </p:cNvPr>
            <p:cNvGrpSpPr/>
            <p:nvPr/>
          </p:nvGrpSpPr>
          <p:grpSpPr>
            <a:xfrm>
              <a:off x="3485362" y="1597290"/>
              <a:ext cx="732666" cy="757124"/>
              <a:chOff x="9983755" y="1003414"/>
              <a:chExt cx="732666" cy="757124"/>
            </a:xfrm>
          </p:grpSpPr>
          <p:sp>
            <p:nvSpPr>
              <p:cNvPr id="24" name="Rectangle 23">
                <a:extLst>
                  <a:ext uri="{FF2B5EF4-FFF2-40B4-BE49-F238E27FC236}">
                    <a16:creationId xmlns:a16="http://schemas.microsoft.com/office/drawing/2014/main" id="{046357F3-0969-2B47-8465-52F9ADD6FC61}"/>
                  </a:ext>
                </a:extLst>
              </p:cNvPr>
              <p:cNvSpPr/>
              <p:nvPr/>
            </p:nvSpPr>
            <p:spPr bwMode="auto">
              <a:xfrm>
                <a:off x="10075768" y="1003414"/>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5" name="Rectangle 24">
                <a:extLst>
                  <a:ext uri="{FF2B5EF4-FFF2-40B4-BE49-F238E27FC236}">
                    <a16:creationId xmlns:a16="http://schemas.microsoft.com/office/drawing/2014/main" id="{9EEC2E23-DB06-624C-AC5A-4788EE4A7932}"/>
                  </a:ext>
                </a:extLst>
              </p:cNvPr>
              <p:cNvSpPr/>
              <p:nvPr/>
            </p:nvSpPr>
            <p:spPr bwMode="auto">
              <a:xfrm>
                <a:off x="10075768" y="1179837"/>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6" name="Rectangle 25">
                <a:extLst>
                  <a:ext uri="{FF2B5EF4-FFF2-40B4-BE49-F238E27FC236}">
                    <a16:creationId xmlns:a16="http://schemas.microsoft.com/office/drawing/2014/main" id="{3D2013EC-68A8-3947-A235-767DE3AD07B3}"/>
                  </a:ext>
                </a:extLst>
              </p:cNvPr>
              <p:cNvSpPr/>
              <p:nvPr/>
            </p:nvSpPr>
            <p:spPr bwMode="auto">
              <a:xfrm>
                <a:off x="10075768" y="1356260"/>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7" name="Rectangle 26">
                <a:extLst>
                  <a:ext uri="{FF2B5EF4-FFF2-40B4-BE49-F238E27FC236}">
                    <a16:creationId xmlns:a16="http://schemas.microsoft.com/office/drawing/2014/main" id="{BDD7D32D-9827-2F45-926F-1A0A15F6A22C}"/>
                  </a:ext>
                </a:extLst>
              </p:cNvPr>
              <p:cNvSpPr/>
              <p:nvPr/>
            </p:nvSpPr>
            <p:spPr bwMode="auto">
              <a:xfrm>
                <a:off x="10075768" y="1532683"/>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28" name="Straight Connector 27">
                <a:extLst>
                  <a:ext uri="{FF2B5EF4-FFF2-40B4-BE49-F238E27FC236}">
                    <a16:creationId xmlns:a16="http://schemas.microsoft.com/office/drawing/2014/main" id="{384E6D3C-78BD-BC44-A087-6EED4E0DAEB2}"/>
                  </a:ext>
                </a:extLst>
              </p:cNvPr>
              <p:cNvCxnSpPr/>
              <p:nvPr/>
            </p:nvCxnSpPr>
            <p:spPr>
              <a:xfrm>
                <a:off x="9983755" y="1003414"/>
                <a:ext cx="0" cy="757124"/>
              </a:xfrm>
              <a:prstGeom prst="line">
                <a:avLst/>
              </a:prstGeom>
              <a:noFill/>
              <a:ln w="6350" cap="flat" cmpd="sng" algn="ctr">
                <a:solidFill>
                  <a:srgbClr val="004876"/>
                </a:solidFill>
                <a:prstDash val="solid"/>
                <a:miter lim="800000"/>
              </a:ln>
              <a:effectLst/>
            </p:spPr>
          </p:cxnSp>
          <p:cxnSp>
            <p:nvCxnSpPr>
              <p:cNvPr id="29" name="Straight Connector 28">
                <a:extLst>
                  <a:ext uri="{FF2B5EF4-FFF2-40B4-BE49-F238E27FC236}">
                    <a16:creationId xmlns:a16="http://schemas.microsoft.com/office/drawing/2014/main" id="{B4E6C359-0A2A-FE45-8D15-24DDEA3422AF}"/>
                  </a:ext>
                </a:extLst>
              </p:cNvPr>
              <p:cNvCxnSpPr/>
              <p:nvPr/>
            </p:nvCxnSpPr>
            <p:spPr>
              <a:xfrm>
                <a:off x="10716420" y="1003414"/>
                <a:ext cx="0" cy="757124"/>
              </a:xfrm>
              <a:prstGeom prst="line">
                <a:avLst/>
              </a:prstGeom>
              <a:noFill/>
              <a:ln w="6350" cap="flat" cmpd="sng" algn="ctr">
                <a:solidFill>
                  <a:srgbClr val="004876"/>
                </a:solidFill>
                <a:prstDash val="solid"/>
                <a:miter lim="800000"/>
              </a:ln>
              <a:effectLst/>
            </p:spPr>
          </p:cxnSp>
          <p:cxnSp>
            <p:nvCxnSpPr>
              <p:cNvPr id="30" name="Straight Connector 29">
                <a:extLst>
                  <a:ext uri="{FF2B5EF4-FFF2-40B4-BE49-F238E27FC236}">
                    <a16:creationId xmlns:a16="http://schemas.microsoft.com/office/drawing/2014/main" id="{5F2CB5BF-6768-2C42-8C1A-FAAFE99401A7}"/>
                  </a:ext>
                </a:extLst>
              </p:cNvPr>
              <p:cNvCxnSpPr/>
              <p:nvPr/>
            </p:nvCxnSpPr>
            <p:spPr>
              <a:xfrm flipH="1">
                <a:off x="9983755" y="1760538"/>
                <a:ext cx="732666" cy="0"/>
              </a:xfrm>
              <a:prstGeom prst="line">
                <a:avLst/>
              </a:prstGeom>
              <a:noFill/>
              <a:ln w="6350" cap="flat" cmpd="sng" algn="ctr">
                <a:solidFill>
                  <a:srgbClr val="004876"/>
                </a:solidFill>
                <a:prstDash val="solid"/>
                <a:miter lim="800000"/>
              </a:ln>
              <a:effectLst/>
            </p:spPr>
          </p:cxnSp>
        </p:grpSp>
      </p:grpSp>
      <p:grpSp>
        <p:nvGrpSpPr>
          <p:cNvPr id="31" name="Group 30">
            <a:extLst>
              <a:ext uri="{FF2B5EF4-FFF2-40B4-BE49-F238E27FC236}">
                <a16:creationId xmlns:a16="http://schemas.microsoft.com/office/drawing/2014/main" id="{4C28EE45-A948-B748-AA46-A02D62B8B0BC}"/>
              </a:ext>
            </a:extLst>
          </p:cNvPr>
          <p:cNvGrpSpPr/>
          <p:nvPr/>
        </p:nvGrpSpPr>
        <p:grpSpPr>
          <a:xfrm>
            <a:off x="5440535" y="3356458"/>
            <a:ext cx="884943" cy="1038183"/>
            <a:chOff x="3410313" y="1597290"/>
            <a:chExt cx="885636" cy="1038723"/>
          </a:xfrm>
        </p:grpSpPr>
        <p:sp>
          <p:nvSpPr>
            <p:cNvPr id="32" name="TextBox 31">
              <a:extLst>
                <a:ext uri="{FF2B5EF4-FFF2-40B4-BE49-F238E27FC236}">
                  <a16:creationId xmlns:a16="http://schemas.microsoft.com/office/drawing/2014/main" id="{297B888C-3542-B146-AA52-57EEBB4AFA0C}"/>
                </a:ext>
              </a:extLst>
            </p:cNvPr>
            <p:cNvSpPr txBox="1"/>
            <p:nvPr/>
          </p:nvSpPr>
          <p:spPr>
            <a:xfrm>
              <a:off x="3410313" y="2358942"/>
              <a:ext cx="885636" cy="277071"/>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Functions</a:t>
              </a:r>
            </a:p>
          </p:txBody>
        </p:sp>
        <p:grpSp>
          <p:nvGrpSpPr>
            <p:cNvPr id="33" name="Group 32">
              <a:extLst>
                <a:ext uri="{FF2B5EF4-FFF2-40B4-BE49-F238E27FC236}">
                  <a16:creationId xmlns:a16="http://schemas.microsoft.com/office/drawing/2014/main" id="{F6A4BD73-9578-714F-BBCB-6CF691B542F5}"/>
                </a:ext>
              </a:extLst>
            </p:cNvPr>
            <p:cNvGrpSpPr/>
            <p:nvPr/>
          </p:nvGrpSpPr>
          <p:grpSpPr>
            <a:xfrm>
              <a:off x="3485362" y="1597290"/>
              <a:ext cx="732666" cy="757124"/>
              <a:chOff x="9983755" y="1003414"/>
              <a:chExt cx="732666" cy="757124"/>
            </a:xfrm>
          </p:grpSpPr>
          <p:sp>
            <p:nvSpPr>
              <p:cNvPr id="34" name="Rectangle 33">
                <a:extLst>
                  <a:ext uri="{FF2B5EF4-FFF2-40B4-BE49-F238E27FC236}">
                    <a16:creationId xmlns:a16="http://schemas.microsoft.com/office/drawing/2014/main" id="{2FE5DC54-0AF6-694F-AF42-E4C6C47CF027}"/>
                  </a:ext>
                </a:extLst>
              </p:cNvPr>
              <p:cNvSpPr/>
              <p:nvPr/>
            </p:nvSpPr>
            <p:spPr bwMode="auto">
              <a:xfrm>
                <a:off x="10075768" y="1003414"/>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5" name="Rectangle 34">
                <a:extLst>
                  <a:ext uri="{FF2B5EF4-FFF2-40B4-BE49-F238E27FC236}">
                    <a16:creationId xmlns:a16="http://schemas.microsoft.com/office/drawing/2014/main" id="{4F810682-7090-8B4D-BA5E-0CF0A0EE7654}"/>
                  </a:ext>
                </a:extLst>
              </p:cNvPr>
              <p:cNvSpPr/>
              <p:nvPr/>
            </p:nvSpPr>
            <p:spPr bwMode="auto">
              <a:xfrm>
                <a:off x="10075768" y="1179837"/>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6" name="Rectangle 35">
                <a:extLst>
                  <a:ext uri="{FF2B5EF4-FFF2-40B4-BE49-F238E27FC236}">
                    <a16:creationId xmlns:a16="http://schemas.microsoft.com/office/drawing/2014/main" id="{A54F419F-DB9C-AC42-9330-6BDE464CD032}"/>
                  </a:ext>
                </a:extLst>
              </p:cNvPr>
              <p:cNvSpPr/>
              <p:nvPr/>
            </p:nvSpPr>
            <p:spPr bwMode="auto">
              <a:xfrm>
                <a:off x="10075768" y="1356260"/>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7" name="Rectangle 36">
                <a:extLst>
                  <a:ext uri="{FF2B5EF4-FFF2-40B4-BE49-F238E27FC236}">
                    <a16:creationId xmlns:a16="http://schemas.microsoft.com/office/drawing/2014/main" id="{85E5C24E-9C98-9D4D-BACE-DB7CB58DA26D}"/>
                  </a:ext>
                </a:extLst>
              </p:cNvPr>
              <p:cNvSpPr/>
              <p:nvPr/>
            </p:nvSpPr>
            <p:spPr bwMode="auto">
              <a:xfrm>
                <a:off x="10075768" y="1532683"/>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38" name="Straight Connector 37">
                <a:extLst>
                  <a:ext uri="{FF2B5EF4-FFF2-40B4-BE49-F238E27FC236}">
                    <a16:creationId xmlns:a16="http://schemas.microsoft.com/office/drawing/2014/main" id="{6E1F1B60-2972-F242-84ED-898DEE093846}"/>
                  </a:ext>
                </a:extLst>
              </p:cNvPr>
              <p:cNvCxnSpPr/>
              <p:nvPr/>
            </p:nvCxnSpPr>
            <p:spPr>
              <a:xfrm>
                <a:off x="9983755" y="1003414"/>
                <a:ext cx="0" cy="757124"/>
              </a:xfrm>
              <a:prstGeom prst="line">
                <a:avLst/>
              </a:prstGeom>
              <a:noFill/>
              <a:ln w="6350" cap="flat" cmpd="sng" algn="ctr">
                <a:solidFill>
                  <a:srgbClr val="7B9C6B"/>
                </a:solidFill>
                <a:prstDash val="solid"/>
                <a:miter lim="800000"/>
              </a:ln>
              <a:effectLst/>
            </p:spPr>
          </p:cxnSp>
          <p:cxnSp>
            <p:nvCxnSpPr>
              <p:cNvPr id="39" name="Straight Connector 38">
                <a:extLst>
                  <a:ext uri="{FF2B5EF4-FFF2-40B4-BE49-F238E27FC236}">
                    <a16:creationId xmlns:a16="http://schemas.microsoft.com/office/drawing/2014/main" id="{264C6E36-6BEC-5042-80C1-113A7B45208D}"/>
                  </a:ext>
                </a:extLst>
              </p:cNvPr>
              <p:cNvCxnSpPr/>
              <p:nvPr/>
            </p:nvCxnSpPr>
            <p:spPr>
              <a:xfrm>
                <a:off x="10716420" y="1003414"/>
                <a:ext cx="0" cy="757124"/>
              </a:xfrm>
              <a:prstGeom prst="line">
                <a:avLst/>
              </a:prstGeom>
              <a:noFill/>
              <a:ln w="6350" cap="flat" cmpd="sng" algn="ctr">
                <a:solidFill>
                  <a:srgbClr val="7B9C6B"/>
                </a:solidFill>
                <a:prstDash val="solid"/>
                <a:miter lim="800000"/>
              </a:ln>
              <a:effectLst/>
            </p:spPr>
          </p:cxnSp>
          <p:cxnSp>
            <p:nvCxnSpPr>
              <p:cNvPr id="40" name="Straight Connector 39">
                <a:extLst>
                  <a:ext uri="{FF2B5EF4-FFF2-40B4-BE49-F238E27FC236}">
                    <a16:creationId xmlns:a16="http://schemas.microsoft.com/office/drawing/2014/main" id="{5F7D21F6-0258-FD4B-B2A7-33E4B4286B3C}"/>
                  </a:ext>
                </a:extLst>
              </p:cNvPr>
              <p:cNvCxnSpPr/>
              <p:nvPr/>
            </p:nvCxnSpPr>
            <p:spPr>
              <a:xfrm flipH="1">
                <a:off x="9983755" y="1760538"/>
                <a:ext cx="732666" cy="0"/>
              </a:xfrm>
              <a:prstGeom prst="line">
                <a:avLst/>
              </a:prstGeom>
              <a:noFill/>
              <a:ln w="6350" cap="flat" cmpd="sng" algn="ctr">
                <a:solidFill>
                  <a:srgbClr val="7B9C6B"/>
                </a:solidFill>
                <a:prstDash val="solid"/>
                <a:miter lim="800000"/>
              </a:ln>
              <a:effectLst/>
            </p:spPr>
          </p:cxnSp>
        </p:grpSp>
      </p:grpSp>
      <p:cxnSp>
        <p:nvCxnSpPr>
          <p:cNvPr id="41" name="AutoShape 13">
            <a:extLst>
              <a:ext uri="{FF2B5EF4-FFF2-40B4-BE49-F238E27FC236}">
                <a16:creationId xmlns:a16="http://schemas.microsoft.com/office/drawing/2014/main" id="{27946AD6-AF96-5543-9BCC-30DEFB5559B7}"/>
              </a:ext>
            </a:extLst>
          </p:cNvPr>
          <p:cNvCxnSpPr>
            <a:cxnSpLocks noChangeShapeType="1"/>
          </p:cNvCxnSpPr>
          <p:nvPr/>
        </p:nvCxnSpPr>
        <p:spPr bwMode="auto">
          <a:xfrm>
            <a:off x="4916974" y="2987655"/>
            <a:ext cx="456843" cy="456962"/>
          </a:xfrm>
          <a:prstGeom prst="curvedConnector2">
            <a:avLst/>
          </a:prstGeom>
          <a:noFill/>
          <a:ln w="38100" cap="flat" cmpd="sng" algn="ctr">
            <a:solidFill>
              <a:srgbClr val="A6A6A6"/>
            </a:solidFill>
            <a:prstDash val="solid"/>
            <a:miter lim="800000"/>
            <a:headEnd/>
            <a:tailEnd type="triangle" w="med" len="med"/>
          </a:ln>
          <a:effectLst/>
        </p:spPr>
      </p:cxnSp>
      <p:cxnSp>
        <p:nvCxnSpPr>
          <p:cNvPr id="42" name="AutoShape 13">
            <a:extLst>
              <a:ext uri="{FF2B5EF4-FFF2-40B4-BE49-F238E27FC236}">
                <a16:creationId xmlns:a16="http://schemas.microsoft.com/office/drawing/2014/main" id="{E7DB3853-0F5A-6A44-AC96-A7EC23E1E13B}"/>
              </a:ext>
            </a:extLst>
          </p:cNvPr>
          <p:cNvCxnSpPr>
            <a:cxnSpLocks noChangeShapeType="1"/>
          </p:cNvCxnSpPr>
          <p:nvPr/>
        </p:nvCxnSpPr>
        <p:spPr bwMode="auto">
          <a:xfrm rot="10800000">
            <a:off x="4686382" y="3129191"/>
            <a:ext cx="548211" cy="548354"/>
          </a:xfrm>
          <a:prstGeom prst="curvedConnector2">
            <a:avLst/>
          </a:prstGeom>
          <a:noFill/>
          <a:ln w="38100" cap="flat" cmpd="sng" algn="ctr">
            <a:solidFill>
              <a:srgbClr val="A6A6A6"/>
            </a:solidFill>
            <a:prstDash val="solid"/>
            <a:miter lim="800000"/>
            <a:headEnd/>
            <a:tailEnd type="triangle" w="med" len="med"/>
          </a:ln>
          <a:effectLst/>
        </p:spPr>
      </p:cxnSp>
      <p:grpSp>
        <p:nvGrpSpPr>
          <p:cNvPr id="43" name="Group 42">
            <a:extLst>
              <a:ext uri="{FF2B5EF4-FFF2-40B4-BE49-F238E27FC236}">
                <a16:creationId xmlns:a16="http://schemas.microsoft.com/office/drawing/2014/main" id="{3408935D-BAED-2C49-BA55-D4F18C18D83B}"/>
              </a:ext>
            </a:extLst>
          </p:cNvPr>
          <p:cNvGrpSpPr/>
          <p:nvPr/>
        </p:nvGrpSpPr>
        <p:grpSpPr>
          <a:xfrm>
            <a:off x="7499311" y="5006856"/>
            <a:ext cx="739551" cy="1038111"/>
            <a:chOff x="3477898" y="1597290"/>
            <a:chExt cx="740130" cy="1038651"/>
          </a:xfrm>
        </p:grpSpPr>
        <p:sp>
          <p:nvSpPr>
            <p:cNvPr id="44" name="TextBox 43">
              <a:extLst>
                <a:ext uri="{FF2B5EF4-FFF2-40B4-BE49-F238E27FC236}">
                  <a16:creationId xmlns:a16="http://schemas.microsoft.com/office/drawing/2014/main" id="{F79E18C2-EA0D-E449-9B99-77A7527EB2FD}"/>
                </a:ext>
              </a:extLst>
            </p:cNvPr>
            <p:cNvSpPr txBox="1"/>
            <p:nvPr/>
          </p:nvSpPr>
          <p:spPr>
            <a:xfrm>
              <a:off x="3477898" y="2358942"/>
              <a:ext cx="731520" cy="276999"/>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Stories</a:t>
              </a:r>
            </a:p>
          </p:txBody>
        </p:sp>
        <p:grpSp>
          <p:nvGrpSpPr>
            <p:cNvPr id="45" name="Group 44">
              <a:extLst>
                <a:ext uri="{FF2B5EF4-FFF2-40B4-BE49-F238E27FC236}">
                  <a16:creationId xmlns:a16="http://schemas.microsoft.com/office/drawing/2014/main" id="{02E21E7A-C985-A542-AD64-BB62D30987FE}"/>
                </a:ext>
              </a:extLst>
            </p:cNvPr>
            <p:cNvGrpSpPr/>
            <p:nvPr/>
          </p:nvGrpSpPr>
          <p:grpSpPr>
            <a:xfrm>
              <a:off x="3485362" y="1597290"/>
              <a:ext cx="732666" cy="757124"/>
              <a:chOff x="9983755" y="1003414"/>
              <a:chExt cx="732666" cy="757124"/>
            </a:xfrm>
          </p:grpSpPr>
          <p:sp>
            <p:nvSpPr>
              <p:cNvPr id="46" name="Rectangle 45">
                <a:extLst>
                  <a:ext uri="{FF2B5EF4-FFF2-40B4-BE49-F238E27FC236}">
                    <a16:creationId xmlns:a16="http://schemas.microsoft.com/office/drawing/2014/main" id="{A7B36C7E-C227-9748-80AF-7215D16367CD}"/>
                  </a:ext>
                </a:extLst>
              </p:cNvPr>
              <p:cNvSpPr/>
              <p:nvPr/>
            </p:nvSpPr>
            <p:spPr bwMode="auto">
              <a:xfrm>
                <a:off x="10075768" y="1003414"/>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7" name="Rectangle 46">
                <a:extLst>
                  <a:ext uri="{FF2B5EF4-FFF2-40B4-BE49-F238E27FC236}">
                    <a16:creationId xmlns:a16="http://schemas.microsoft.com/office/drawing/2014/main" id="{A1681C8D-CD16-FA45-9838-370E3FBF3139}"/>
                  </a:ext>
                </a:extLst>
              </p:cNvPr>
              <p:cNvSpPr/>
              <p:nvPr/>
            </p:nvSpPr>
            <p:spPr bwMode="auto">
              <a:xfrm>
                <a:off x="10075768" y="1179837"/>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8" name="Rectangle 47">
                <a:extLst>
                  <a:ext uri="{FF2B5EF4-FFF2-40B4-BE49-F238E27FC236}">
                    <a16:creationId xmlns:a16="http://schemas.microsoft.com/office/drawing/2014/main" id="{BEFEBAA9-DF21-1B4A-8CD9-D1C25223B47C}"/>
                  </a:ext>
                </a:extLst>
              </p:cNvPr>
              <p:cNvSpPr/>
              <p:nvPr/>
            </p:nvSpPr>
            <p:spPr bwMode="auto">
              <a:xfrm>
                <a:off x="10075768" y="1356260"/>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9" name="Rectangle 48">
                <a:extLst>
                  <a:ext uri="{FF2B5EF4-FFF2-40B4-BE49-F238E27FC236}">
                    <a16:creationId xmlns:a16="http://schemas.microsoft.com/office/drawing/2014/main" id="{49E9C429-2044-994E-B000-03F6C50CD05C}"/>
                  </a:ext>
                </a:extLst>
              </p:cNvPr>
              <p:cNvSpPr/>
              <p:nvPr/>
            </p:nvSpPr>
            <p:spPr bwMode="auto">
              <a:xfrm>
                <a:off x="10075768" y="1532683"/>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50" name="Straight Connector 49">
                <a:extLst>
                  <a:ext uri="{FF2B5EF4-FFF2-40B4-BE49-F238E27FC236}">
                    <a16:creationId xmlns:a16="http://schemas.microsoft.com/office/drawing/2014/main" id="{8D09B794-39DD-EB4F-808E-ADF1E5BCC01E}"/>
                  </a:ext>
                </a:extLst>
              </p:cNvPr>
              <p:cNvCxnSpPr/>
              <p:nvPr/>
            </p:nvCxnSpPr>
            <p:spPr>
              <a:xfrm>
                <a:off x="9983755" y="1003414"/>
                <a:ext cx="0" cy="757124"/>
              </a:xfrm>
              <a:prstGeom prst="line">
                <a:avLst/>
              </a:prstGeom>
              <a:solidFill>
                <a:srgbClr val="AECEE6"/>
              </a:solidFill>
              <a:ln w="6350" cap="flat" cmpd="sng" algn="ctr">
                <a:solidFill>
                  <a:srgbClr val="AECEE6"/>
                </a:solidFill>
                <a:prstDash val="solid"/>
                <a:miter lim="800000"/>
              </a:ln>
              <a:effectLst/>
            </p:spPr>
          </p:cxnSp>
          <p:cxnSp>
            <p:nvCxnSpPr>
              <p:cNvPr id="51" name="Straight Connector 50">
                <a:extLst>
                  <a:ext uri="{FF2B5EF4-FFF2-40B4-BE49-F238E27FC236}">
                    <a16:creationId xmlns:a16="http://schemas.microsoft.com/office/drawing/2014/main" id="{36C7608D-D674-C547-860F-1163C38B3074}"/>
                  </a:ext>
                </a:extLst>
              </p:cNvPr>
              <p:cNvCxnSpPr/>
              <p:nvPr/>
            </p:nvCxnSpPr>
            <p:spPr>
              <a:xfrm>
                <a:off x="10716420" y="1003414"/>
                <a:ext cx="0" cy="757124"/>
              </a:xfrm>
              <a:prstGeom prst="line">
                <a:avLst/>
              </a:prstGeom>
              <a:solidFill>
                <a:srgbClr val="AECEE6"/>
              </a:solidFill>
              <a:ln w="6350" cap="flat" cmpd="sng" algn="ctr">
                <a:solidFill>
                  <a:srgbClr val="AECEE6"/>
                </a:solidFill>
                <a:prstDash val="solid"/>
                <a:miter lim="800000"/>
              </a:ln>
              <a:effectLst/>
            </p:spPr>
          </p:cxnSp>
          <p:cxnSp>
            <p:nvCxnSpPr>
              <p:cNvPr id="52" name="Straight Connector 51">
                <a:extLst>
                  <a:ext uri="{FF2B5EF4-FFF2-40B4-BE49-F238E27FC236}">
                    <a16:creationId xmlns:a16="http://schemas.microsoft.com/office/drawing/2014/main" id="{78FB7940-97E7-054D-BE5D-4E6784ED82FA}"/>
                  </a:ext>
                </a:extLst>
              </p:cNvPr>
              <p:cNvCxnSpPr/>
              <p:nvPr/>
            </p:nvCxnSpPr>
            <p:spPr>
              <a:xfrm flipH="1">
                <a:off x="9983755" y="1760538"/>
                <a:ext cx="732666" cy="0"/>
              </a:xfrm>
              <a:prstGeom prst="line">
                <a:avLst/>
              </a:prstGeom>
              <a:solidFill>
                <a:srgbClr val="AECEE6"/>
              </a:solidFill>
              <a:ln w="6350" cap="flat" cmpd="sng" algn="ctr">
                <a:solidFill>
                  <a:srgbClr val="AECEE6"/>
                </a:solidFill>
                <a:prstDash val="solid"/>
                <a:miter lim="800000"/>
              </a:ln>
              <a:effectLst/>
            </p:spPr>
          </p:cxnSp>
        </p:grpSp>
      </p:grpSp>
      <p:cxnSp>
        <p:nvCxnSpPr>
          <p:cNvPr id="53" name="AutoShape 13">
            <a:extLst>
              <a:ext uri="{FF2B5EF4-FFF2-40B4-BE49-F238E27FC236}">
                <a16:creationId xmlns:a16="http://schemas.microsoft.com/office/drawing/2014/main" id="{A2E3E37A-5B74-DB49-BD49-72C2BABB52EA}"/>
              </a:ext>
            </a:extLst>
          </p:cNvPr>
          <p:cNvCxnSpPr>
            <a:cxnSpLocks noChangeShapeType="1"/>
          </p:cNvCxnSpPr>
          <p:nvPr/>
        </p:nvCxnSpPr>
        <p:spPr bwMode="auto">
          <a:xfrm>
            <a:off x="6325506" y="3614910"/>
            <a:ext cx="1543583" cy="1309039"/>
          </a:xfrm>
          <a:prstGeom prst="curvedConnector2">
            <a:avLst/>
          </a:prstGeom>
          <a:noFill/>
          <a:ln w="57150" cap="flat" cmpd="sng" algn="ctr">
            <a:solidFill>
              <a:srgbClr val="000000"/>
            </a:solidFill>
            <a:prstDash val="solid"/>
            <a:miter lim="800000"/>
            <a:headEnd/>
            <a:tailEnd type="triangle" w="med" len="med"/>
          </a:ln>
          <a:effectLst/>
        </p:spPr>
      </p:cxnSp>
      <p:cxnSp>
        <p:nvCxnSpPr>
          <p:cNvPr id="54" name="AutoShape 13">
            <a:extLst>
              <a:ext uri="{FF2B5EF4-FFF2-40B4-BE49-F238E27FC236}">
                <a16:creationId xmlns:a16="http://schemas.microsoft.com/office/drawing/2014/main" id="{4EEA59CD-15C8-844D-BD01-7E3EB28BEA8D}"/>
              </a:ext>
            </a:extLst>
          </p:cNvPr>
          <p:cNvCxnSpPr>
            <a:cxnSpLocks noChangeShapeType="1"/>
          </p:cNvCxnSpPr>
          <p:nvPr/>
        </p:nvCxnSpPr>
        <p:spPr bwMode="auto">
          <a:xfrm rot="3960000" flipV="1">
            <a:off x="8364213" y="5271649"/>
            <a:ext cx="456962" cy="456843"/>
          </a:xfrm>
          <a:prstGeom prst="curvedConnector2">
            <a:avLst/>
          </a:prstGeom>
          <a:noFill/>
          <a:ln w="38100" cap="flat" cmpd="sng" algn="ctr">
            <a:solidFill>
              <a:srgbClr val="A6A6A6"/>
            </a:solidFill>
            <a:prstDash val="solid"/>
            <a:miter lim="800000"/>
            <a:headEnd/>
            <a:tailEnd type="triangle" w="med" len="med"/>
          </a:ln>
          <a:effectLst/>
        </p:spPr>
      </p:cxnSp>
      <p:sp>
        <p:nvSpPr>
          <p:cNvPr id="55" name="TextBox 45">
            <a:extLst>
              <a:ext uri="{FF2B5EF4-FFF2-40B4-BE49-F238E27FC236}">
                <a16:creationId xmlns:a16="http://schemas.microsoft.com/office/drawing/2014/main" id="{F9504CE7-A613-F044-98D3-A10E34509F32}"/>
              </a:ext>
            </a:extLst>
          </p:cNvPr>
          <p:cNvSpPr txBox="1">
            <a:spLocks noChangeArrowheads="1"/>
          </p:cNvSpPr>
          <p:nvPr/>
        </p:nvSpPr>
        <p:spPr bwMode="auto">
          <a:xfrm>
            <a:off x="6560225" y="2881386"/>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Program</a:t>
            </a:r>
          </a:p>
        </p:txBody>
      </p:sp>
      <p:sp>
        <p:nvSpPr>
          <p:cNvPr id="56" name="TextBox 45">
            <a:extLst>
              <a:ext uri="{FF2B5EF4-FFF2-40B4-BE49-F238E27FC236}">
                <a16:creationId xmlns:a16="http://schemas.microsoft.com/office/drawing/2014/main" id="{BC159448-BC34-9043-AB94-C33F78EF4883}"/>
              </a:ext>
            </a:extLst>
          </p:cNvPr>
          <p:cNvSpPr txBox="1">
            <a:spLocks noChangeArrowheads="1"/>
          </p:cNvSpPr>
          <p:nvPr/>
        </p:nvSpPr>
        <p:spPr bwMode="auto">
          <a:xfrm>
            <a:off x="8680858" y="4535630"/>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Team</a:t>
            </a:r>
          </a:p>
        </p:txBody>
      </p:sp>
      <p:cxnSp>
        <p:nvCxnSpPr>
          <p:cNvPr id="57" name="AutoShape 13">
            <a:extLst>
              <a:ext uri="{FF2B5EF4-FFF2-40B4-BE49-F238E27FC236}">
                <a16:creationId xmlns:a16="http://schemas.microsoft.com/office/drawing/2014/main" id="{BC0C3BBF-7CEC-D549-B183-C9D4BBED9116}"/>
              </a:ext>
            </a:extLst>
          </p:cNvPr>
          <p:cNvCxnSpPr>
            <a:cxnSpLocks noChangeShapeType="1"/>
          </p:cNvCxnSpPr>
          <p:nvPr/>
        </p:nvCxnSpPr>
        <p:spPr bwMode="auto">
          <a:xfrm rot="3960000" flipV="1">
            <a:off x="2852026" y="1653003"/>
            <a:ext cx="456962" cy="456843"/>
          </a:xfrm>
          <a:prstGeom prst="curvedConnector2">
            <a:avLst/>
          </a:prstGeom>
          <a:noFill/>
          <a:ln w="38100" cap="flat" cmpd="sng" algn="ctr">
            <a:solidFill>
              <a:srgbClr val="000000"/>
            </a:solidFill>
            <a:prstDash val="solid"/>
            <a:miter lim="800000"/>
            <a:headEnd/>
            <a:tailEnd type="triangle" w="med" len="med"/>
          </a:ln>
          <a:effectLst/>
        </p:spPr>
      </p:cxnSp>
    </p:spTree>
    <p:extLst>
      <p:ext uri="{BB962C8B-B14F-4D97-AF65-F5344CB8AC3E}">
        <p14:creationId xmlns:p14="http://schemas.microsoft.com/office/powerpoint/2010/main" val="3922188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3C50-9155-C14A-ADCA-EC711AF4830A}"/>
              </a:ext>
            </a:extLst>
          </p:cNvPr>
          <p:cNvSpPr>
            <a:spLocks noGrp="1"/>
          </p:cNvSpPr>
          <p:nvPr>
            <p:ph type="title"/>
          </p:nvPr>
        </p:nvSpPr>
        <p:spPr/>
        <p:txBody>
          <a:bodyPr/>
          <a:lstStyle/>
          <a:p>
            <a:r>
              <a:rPr lang="en-US"/>
              <a:t>Lean-Agile Layers &amp; Objectives</a:t>
            </a:r>
          </a:p>
        </p:txBody>
      </p:sp>
      <p:sp>
        <p:nvSpPr>
          <p:cNvPr id="4" name="Text Placeholder 3">
            <a:extLst>
              <a:ext uri="{FF2B5EF4-FFF2-40B4-BE49-F238E27FC236}">
                <a16:creationId xmlns:a16="http://schemas.microsoft.com/office/drawing/2014/main" id="{F9DB7C4F-C877-1C49-AD4A-F0460DBDF2F0}"/>
              </a:ext>
            </a:extLst>
          </p:cNvPr>
          <p:cNvSpPr>
            <a:spLocks noGrp="1"/>
          </p:cNvSpPr>
          <p:nvPr>
            <p:ph type="body" sz="quarter" idx="10"/>
          </p:nvPr>
        </p:nvSpPr>
        <p:spPr>
          <a:xfrm>
            <a:off x="552099" y="3096805"/>
            <a:ext cx="3271963" cy="1219390"/>
          </a:xfrm>
        </p:spPr>
        <p:txBody>
          <a:bodyPr>
            <a:noAutofit/>
          </a:bodyPr>
          <a:lstStyle/>
          <a:p>
            <a:pPr marL="0" indent="0">
              <a:buNone/>
            </a:pPr>
            <a:r>
              <a:rPr lang="en-US" sz="1400">
                <a:solidFill>
                  <a:schemeClr val="tx1"/>
                </a:solidFill>
                <a:latin typeface="+mn-lt"/>
              </a:rPr>
              <a:t>While each layer of the operating model stays engaged and active at every level, focus shifts as work flows closer to the customer or end user.</a:t>
            </a:r>
          </a:p>
        </p:txBody>
      </p:sp>
      <p:sp>
        <p:nvSpPr>
          <p:cNvPr id="5" name="Rectangle 4">
            <a:extLst>
              <a:ext uri="{FF2B5EF4-FFF2-40B4-BE49-F238E27FC236}">
                <a16:creationId xmlns:a16="http://schemas.microsoft.com/office/drawing/2014/main" id="{202B55D0-BE7F-994A-8BD8-38D8ADF9D529}"/>
              </a:ext>
            </a:extLst>
          </p:cNvPr>
          <p:cNvSpPr/>
          <p:nvPr/>
        </p:nvSpPr>
        <p:spPr bwMode="auto">
          <a:xfrm>
            <a:off x="5754672" y="4529032"/>
            <a:ext cx="4407497" cy="1645062"/>
          </a:xfrm>
          <a:prstGeom prst="rect">
            <a:avLst/>
          </a:prstGeom>
          <a:solidFill>
            <a:srgbClr val="FFFFFF"/>
          </a:solidFill>
          <a:ln w="12700" cap="flat" cmpd="sng" algn="ctr">
            <a:solidFill>
              <a:srgbClr val="F15A29"/>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1A19CD4F-DAB9-664B-BEF2-04C2C0EA7E37}"/>
              </a:ext>
            </a:extLst>
          </p:cNvPr>
          <p:cNvGrpSpPr/>
          <p:nvPr/>
        </p:nvGrpSpPr>
        <p:grpSpPr>
          <a:xfrm>
            <a:off x="8746475" y="5476265"/>
            <a:ext cx="786329" cy="517335"/>
            <a:chOff x="8528272" y="589553"/>
            <a:chExt cx="786944" cy="517605"/>
          </a:xfrm>
          <a:solidFill>
            <a:srgbClr val="ED7D31"/>
          </a:solidFill>
        </p:grpSpPr>
        <p:sp>
          <p:nvSpPr>
            <p:cNvPr id="7" name="Rectangle 6">
              <a:extLst>
                <a:ext uri="{FF2B5EF4-FFF2-40B4-BE49-F238E27FC236}">
                  <a16:creationId xmlns:a16="http://schemas.microsoft.com/office/drawing/2014/main" id="{76FDBC72-99AA-1440-916A-37E862386E90}"/>
                </a:ext>
              </a:extLst>
            </p:cNvPr>
            <p:cNvSpPr/>
            <p:nvPr/>
          </p:nvSpPr>
          <p:spPr bwMode="auto">
            <a:xfrm>
              <a:off x="8738864" y="589553"/>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8" name="Rectangle 7">
              <a:extLst>
                <a:ext uri="{FF2B5EF4-FFF2-40B4-BE49-F238E27FC236}">
                  <a16:creationId xmlns:a16="http://schemas.microsoft.com/office/drawing/2014/main" id="{BFA00BC7-90B3-7A4C-937C-307219A907FB}"/>
                </a:ext>
              </a:extLst>
            </p:cNvPr>
            <p:cNvSpPr/>
            <p:nvPr/>
          </p:nvSpPr>
          <p:spPr bwMode="auto">
            <a:xfrm>
              <a:off x="8738864" y="694518"/>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9" name="Rectangle 8">
              <a:extLst>
                <a:ext uri="{FF2B5EF4-FFF2-40B4-BE49-F238E27FC236}">
                  <a16:creationId xmlns:a16="http://schemas.microsoft.com/office/drawing/2014/main" id="{BF934FE5-4CE7-CE47-9E2D-D8C0042AEAE4}"/>
                </a:ext>
              </a:extLst>
            </p:cNvPr>
            <p:cNvSpPr/>
            <p:nvPr/>
          </p:nvSpPr>
          <p:spPr bwMode="auto">
            <a:xfrm>
              <a:off x="8738864" y="799482"/>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0" name="TextBox 9">
              <a:extLst>
                <a:ext uri="{FF2B5EF4-FFF2-40B4-BE49-F238E27FC236}">
                  <a16:creationId xmlns:a16="http://schemas.microsoft.com/office/drawing/2014/main" id="{4EAB1E8C-D4DA-6646-8035-68FC89999B61}"/>
                </a:ext>
              </a:extLst>
            </p:cNvPr>
            <p:cNvSpPr txBox="1"/>
            <p:nvPr/>
          </p:nvSpPr>
          <p:spPr>
            <a:xfrm>
              <a:off x="8528272" y="830159"/>
              <a:ext cx="786944" cy="276999"/>
            </a:xfrm>
            <a:prstGeom prst="rect">
              <a:avLst/>
            </a:prstGeom>
            <a:noFill/>
            <a:ln>
              <a:noFill/>
            </a:ln>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Tasks</a:t>
              </a:r>
            </a:p>
          </p:txBody>
        </p:sp>
      </p:grpSp>
      <p:sp>
        <p:nvSpPr>
          <p:cNvPr id="11" name="Rectangle 10">
            <a:extLst>
              <a:ext uri="{FF2B5EF4-FFF2-40B4-BE49-F238E27FC236}">
                <a16:creationId xmlns:a16="http://schemas.microsoft.com/office/drawing/2014/main" id="{77BBFEE1-4515-6545-A938-DBDDD0B6C1D5}"/>
              </a:ext>
            </a:extLst>
          </p:cNvPr>
          <p:cNvSpPr/>
          <p:nvPr/>
        </p:nvSpPr>
        <p:spPr bwMode="auto">
          <a:xfrm>
            <a:off x="3811434" y="2883969"/>
            <a:ext cx="4230074" cy="1645062"/>
          </a:xfrm>
          <a:prstGeom prst="rect">
            <a:avLst/>
          </a:prstGeom>
          <a:solidFill>
            <a:srgbClr val="FFFFFF"/>
          </a:solidFill>
          <a:ln w="12700" cap="flat" cmpd="sng" algn="ctr">
            <a:solidFill>
              <a:srgbClr val="7B9C6B"/>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81C0506-94E4-604B-AA80-3E8B11AECE7B}"/>
              </a:ext>
            </a:extLst>
          </p:cNvPr>
          <p:cNvSpPr/>
          <p:nvPr/>
        </p:nvSpPr>
        <p:spPr bwMode="auto">
          <a:xfrm>
            <a:off x="1706690" y="1237953"/>
            <a:ext cx="4476868" cy="1645062"/>
          </a:xfrm>
          <a:prstGeom prst="rect">
            <a:avLst/>
          </a:prstGeom>
          <a:solidFill>
            <a:srgbClr val="FFFFFF"/>
          </a:solidFill>
          <a:ln w="12700" cap="flat" cmpd="sng" algn="ctr">
            <a:solidFill>
              <a:srgbClr val="004876"/>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 name="Rectangle 5">
            <a:extLst>
              <a:ext uri="{FF2B5EF4-FFF2-40B4-BE49-F238E27FC236}">
                <a16:creationId xmlns:a16="http://schemas.microsoft.com/office/drawing/2014/main" id="{B3829FAB-7FB1-0A4B-AEED-5580EA8EBC80}"/>
              </a:ext>
            </a:extLst>
          </p:cNvPr>
          <p:cNvSpPr>
            <a:spLocks noChangeArrowheads="1"/>
          </p:cNvSpPr>
          <p:nvPr/>
        </p:nvSpPr>
        <p:spPr bwMode="auto">
          <a:xfrm>
            <a:off x="4152321" y="2722154"/>
            <a:ext cx="663986" cy="369140"/>
          </a:xfrm>
          <a:prstGeom prst="rect">
            <a:avLst/>
          </a:prstGeom>
          <a:solidFill>
            <a:srgbClr val="FFFFFF"/>
          </a:solidFill>
          <a:ln w="12700" cap="flat" cmpd="sng" algn="ctr">
            <a:solidFill>
              <a:srgbClr val="FFFFFF">
                <a:lumMod val="65000"/>
              </a:srgbClr>
            </a:solidFill>
            <a:prstDash val="dash"/>
            <a:miter lim="800000"/>
            <a:headEnd/>
            <a:tailEnd/>
          </a:ln>
          <a:effectLst/>
        </p:spPr>
        <p:txBody>
          <a:bodyPr wrap="square" tIns="91392" bIns="91392" anchor="ctr">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A6A6A6"/>
                </a:solidFill>
                <a:effectLst/>
                <a:uLnTx/>
                <a:uFillTx/>
                <a:latin typeface="Calibri" panose="020F0502020204030204"/>
                <a:ea typeface="+mn-ea"/>
                <a:cs typeface="Arial" pitchFamily="34" charset="0"/>
              </a:rPr>
              <a:t>MVPs</a:t>
            </a:r>
          </a:p>
        </p:txBody>
      </p:sp>
      <p:sp>
        <p:nvSpPr>
          <p:cNvPr id="14" name="TextBox 45">
            <a:extLst>
              <a:ext uri="{FF2B5EF4-FFF2-40B4-BE49-F238E27FC236}">
                <a16:creationId xmlns:a16="http://schemas.microsoft.com/office/drawing/2014/main" id="{14018E9C-B234-4346-A1A1-6E458D0FD045}"/>
              </a:ext>
            </a:extLst>
          </p:cNvPr>
          <p:cNvSpPr txBox="1">
            <a:spLocks noChangeArrowheads="1"/>
          </p:cNvSpPr>
          <p:nvPr/>
        </p:nvSpPr>
        <p:spPr bwMode="auto">
          <a:xfrm>
            <a:off x="4702275" y="1222476"/>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Portfolio</a:t>
            </a:r>
          </a:p>
        </p:txBody>
      </p:sp>
      <p:cxnSp>
        <p:nvCxnSpPr>
          <p:cNvPr id="15" name="AutoShape 13">
            <a:extLst>
              <a:ext uri="{FF2B5EF4-FFF2-40B4-BE49-F238E27FC236}">
                <a16:creationId xmlns:a16="http://schemas.microsoft.com/office/drawing/2014/main" id="{56DFF326-B120-6A48-A8F2-3C8030B732B5}"/>
              </a:ext>
            </a:extLst>
          </p:cNvPr>
          <p:cNvCxnSpPr>
            <a:cxnSpLocks noChangeShapeType="1"/>
            <a:endCxn id="34" idx="0"/>
          </p:cNvCxnSpPr>
          <p:nvPr/>
        </p:nvCxnSpPr>
        <p:spPr bwMode="auto">
          <a:xfrm>
            <a:off x="4337990" y="2047460"/>
            <a:ext cx="1543583" cy="1309039"/>
          </a:xfrm>
          <a:prstGeom prst="curvedConnector2">
            <a:avLst/>
          </a:prstGeom>
          <a:noFill/>
          <a:ln w="57150" cap="flat" cmpd="sng" algn="ctr">
            <a:solidFill>
              <a:srgbClr val="000000"/>
            </a:solidFill>
            <a:prstDash val="solid"/>
            <a:miter lim="800000"/>
            <a:headEnd/>
            <a:tailEnd type="triangle" w="med" len="med"/>
          </a:ln>
          <a:effectLst/>
        </p:spPr>
      </p:cxnSp>
      <p:grpSp>
        <p:nvGrpSpPr>
          <p:cNvPr id="16" name="Group 15">
            <a:extLst>
              <a:ext uri="{FF2B5EF4-FFF2-40B4-BE49-F238E27FC236}">
                <a16:creationId xmlns:a16="http://schemas.microsoft.com/office/drawing/2014/main" id="{7BE051C3-7198-4A45-83D5-580637878AB6}"/>
              </a:ext>
            </a:extLst>
          </p:cNvPr>
          <p:cNvGrpSpPr/>
          <p:nvPr/>
        </p:nvGrpSpPr>
        <p:grpSpPr>
          <a:xfrm>
            <a:off x="1869594" y="1471315"/>
            <a:ext cx="909309" cy="943017"/>
            <a:chOff x="8607217" y="448594"/>
            <a:chExt cx="910020" cy="943509"/>
          </a:xfrm>
        </p:grpSpPr>
        <p:sp>
          <p:nvSpPr>
            <p:cNvPr id="17" name="Rectangle 16">
              <a:extLst>
                <a:ext uri="{FF2B5EF4-FFF2-40B4-BE49-F238E27FC236}">
                  <a16:creationId xmlns:a16="http://schemas.microsoft.com/office/drawing/2014/main" id="{2159FD74-11FB-CE47-87E9-8D37B8B80FFA}"/>
                </a:ext>
              </a:extLst>
            </p:cNvPr>
            <p:cNvSpPr/>
            <p:nvPr/>
          </p:nvSpPr>
          <p:spPr bwMode="auto">
            <a:xfrm>
              <a:off x="8738864" y="448594"/>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8" name="Rectangle 17">
              <a:extLst>
                <a:ext uri="{FF2B5EF4-FFF2-40B4-BE49-F238E27FC236}">
                  <a16:creationId xmlns:a16="http://schemas.microsoft.com/office/drawing/2014/main" id="{DB9144A5-F57F-EF40-BBA7-6233930A0804}"/>
                </a:ext>
              </a:extLst>
            </p:cNvPr>
            <p:cNvSpPr/>
            <p:nvPr/>
          </p:nvSpPr>
          <p:spPr bwMode="auto">
            <a:xfrm>
              <a:off x="8738864" y="624869"/>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9" name="Rectangle 18">
              <a:extLst>
                <a:ext uri="{FF2B5EF4-FFF2-40B4-BE49-F238E27FC236}">
                  <a16:creationId xmlns:a16="http://schemas.microsoft.com/office/drawing/2014/main" id="{55F94285-150B-8F4F-9D66-385D64AB1844}"/>
                </a:ext>
              </a:extLst>
            </p:cNvPr>
            <p:cNvSpPr/>
            <p:nvPr/>
          </p:nvSpPr>
          <p:spPr bwMode="auto">
            <a:xfrm>
              <a:off x="8738864" y="799482"/>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0" name="TextBox 19">
              <a:extLst>
                <a:ext uri="{FF2B5EF4-FFF2-40B4-BE49-F238E27FC236}">
                  <a16:creationId xmlns:a16="http://schemas.microsoft.com/office/drawing/2014/main" id="{332579BE-D756-F64A-B009-632C63918073}"/>
                </a:ext>
              </a:extLst>
            </p:cNvPr>
            <p:cNvSpPr txBox="1"/>
            <p:nvPr/>
          </p:nvSpPr>
          <p:spPr>
            <a:xfrm>
              <a:off x="8607217" y="930318"/>
              <a:ext cx="910020" cy="461785"/>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Strategic Capabilities</a:t>
              </a:r>
            </a:p>
          </p:txBody>
        </p:sp>
      </p:grpSp>
      <p:grpSp>
        <p:nvGrpSpPr>
          <p:cNvPr id="21" name="Group 20">
            <a:extLst>
              <a:ext uri="{FF2B5EF4-FFF2-40B4-BE49-F238E27FC236}">
                <a16:creationId xmlns:a16="http://schemas.microsoft.com/office/drawing/2014/main" id="{D12960DA-DAF3-BB45-9871-35CCA94A5D5B}"/>
              </a:ext>
            </a:extLst>
          </p:cNvPr>
          <p:cNvGrpSpPr/>
          <p:nvPr/>
        </p:nvGrpSpPr>
        <p:grpSpPr>
          <a:xfrm>
            <a:off x="3340368" y="1598245"/>
            <a:ext cx="997596" cy="1034537"/>
            <a:chOff x="3338213" y="1597290"/>
            <a:chExt cx="998376" cy="1035076"/>
          </a:xfrm>
        </p:grpSpPr>
        <p:sp>
          <p:nvSpPr>
            <p:cNvPr id="22" name="TextBox 21">
              <a:extLst>
                <a:ext uri="{FF2B5EF4-FFF2-40B4-BE49-F238E27FC236}">
                  <a16:creationId xmlns:a16="http://schemas.microsoft.com/office/drawing/2014/main" id="{B2182735-A9E9-1B4B-9AFB-299F2C0CD87A}"/>
                </a:ext>
              </a:extLst>
            </p:cNvPr>
            <p:cNvSpPr txBox="1"/>
            <p:nvPr/>
          </p:nvSpPr>
          <p:spPr>
            <a:xfrm>
              <a:off x="3338213" y="2355367"/>
              <a:ext cx="998376" cy="276999"/>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Features</a:t>
              </a:r>
            </a:p>
          </p:txBody>
        </p:sp>
        <p:grpSp>
          <p:nvGrpSpPr>
            <p:cNvPr id="23" name="Group 22">
              <a:extLst>
                <a:ext uri="{FF2B5EF4-FFF2-40B4-BE49-F238E27FC236}">
                  <a16:creationId xmlns:a16="http://schemas.microsoft.com/office/drawing/2014/main" id="{7890E359-C81B-F944-8097-AD2BBF65623D}"/>
                </a:ext>
              </a:extLst>
            </p:cNvPr>
            <p:cNvGrpSpPr/>
            <p:nvPr/>
          </p:nvGrpSpPr>
          <p:grpSpPr>
            <a:xfrm>
              <a:off x="3485362" y="1597290"/>
              <a:ext cx="732666" cy="757124"/>
              <a:chOff x="9983755" y="1003414"/>
              <a:chExt cx="732666" cy="757124"/>
            </a:xfrm>
          </p:grpSpPr>
          <p:sp>
            <p:nvSpPr>
              <p:cNvPr id="24" name="Rectangle 23">
                <a:extLst>
                  <a:ext uri="{FF2B5EF4-FFF2-40B4-BE49-F238E27FC236}">
                    <a16:creationId xmlns:a16="http://schemas.microsoft.com/office/drawing/2014/main" id="{046357F3-0969-2B47-8465-52F9ADD6FC61}"/>
                  </a:ext>
                </a:extLst>
              </p:cNvPr>
              <p:cNvSpPr/>
              <p:nvPr/>
            </p:nvSpPr>
            <p:spPr bwMode="auto">
              <a:xfrm>
                <a:off x="10075768" y="1003414"/>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5" name="Rectangle 24">
                <a:extLst>
                  <a:ext uri="{FF2B5EF4-FFF2-40B4-BE49-F238E27FC236}">
                    <a16:creationId xmlns:a16="http://schemas.microsoft.com/office/drawing/2014/main" id="{9EEC2E23-DB06-624C-AC5A-4788EE4A7932}"/>
                  </a:ext>
                </a:extLst>
              </p:cNvPr>
              <p:cNvSpPr/>
              <p:nvPr/>
            </p:nvSpPr>
            <p:spPr bwMode="auto">
              <a:xfrm>
                <a:off x="10075768" y="1179837"/>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6" name="Rectangle 25">
                <a:extLst>
                  <a:ext uri="{FF2B5EF4-FFF2-40B4-BE49-F238E27FC236}">
                    <a16:creationId xmlns:a16="http://schemas.microsoft.com/office/drawing/2014/main" id="{3D2013EC-68A8-3947-A235-767DE3AD07B3}"/>
                  </a:ext>
                </a:extLst>
              </p:cNvPr>
              <p:cNvSpPr/>
              <p:nvPr/>
            </p:nvSpPr>
            <p:spPr bwMode="auto">
              <a:xfrm>
                <a:off x="10075768" y="1356260"/>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7" name="Rectangle 26">
                <a:extLst>
                  <a:ext uri="{FF2B5EF4-FFF2-40B4-BE49-F238E27FC236}">
                    <a16:creationId xmlns:a16="http://schemas.microsoft.com/office/drawing/2014/main" id="{BDD7D32D-9827-2F45-926F-1A0A15F6A22C}"/>
                  </a:ext>
                </a:extLst>
              </p:cNvPr>
              <p:cNvSpPr/>
              <p:nvPr/>
            </p:nvSpPr>
            <p:spPr bwMode="auto">
              <a:xfrm>
                <a:off x="10075768" y="1532683"/>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28" name="Straight Connector 27">
                <a:extLst>
                  <a:ext uri="{FF2B5EF4-FFF2-40B4-BE49-F238E27FC236}">
                    <a16:creationId xmlns:a16="http://schemas.microsoft.com/office/drawing/2014/main" id="{384E6D3C-78BD-BC44-A087-6EED4E0DAEB2}"/>
                  </a:ext>
                </a:extLst>
              </p:cNvPr>
              <p:cNvCxnSpPr/>
              <p:nvPr/>
            </p:nvCxnSpPr>
            <p:spPr>
              <a:xfrm>
                <a:off x="9983755" y="1003414"/>
                <a:ext cx="0" cy="757124"/>
              </a:xfrm>
              <a:prstGeom prst="line">
                <a:avLst/>
              </a:prstGeom>
              <a:noFill/>
              <a:ln w="6350" cap="flat" cmpd="sng" algn="ctr">
                <a:solidFill>
                  <a:srgbClr val="004876"/>
                </a:solidFill>
                <a:prstDash val="solid"/>
                <a:miter lim="800000"/>
              </a:ln>
              <a:effectLst/>
            </p:spPr>
          </p:cxnSp>
          <p:cxnSp>
            <p:nvCxnSpPr>
              <p:cNvPr id="29" name="Straight Connector 28">
                <a:extLst>
                  <a:ext uri="{FF2B5EF4-FFF2-40B4-BE49-F238E27FC236}">
                    <a16:creationId xmlns:a16="http://schemas.microsoft.com/office/drawing/2014/main" id="{B4E6C359-0A2A-FE45-8D15-24DDEA3422AF}"/>
                  </a:ext>
                </a:extLst>
              </p:cNvPr>
              <p:cNvCxnSpPr/>
              <p:nvPr/>
            </p:nvCxnSpPr>
            <p:spPr>
              <a:xfrm>
                <a:off x="10716420" y="1003414"/>
                <a:ext cx="0" cy="757124"/>
              </a:xfrm>
              <a:prstGeom prst="line">
                <a:avLst/>
              </a:prstGeom>
              <a:noFill/>
              <a:ln w="6350" cap="flat" cmpd="sng" algn="ctr">
                <a:solidFill>
                  <a:srgbClr val="004876"/>
                </a:solidFill>
                <a:prstDash val="solid"/>
                <a:miter lim="800000"/>
              </a:ln>
              <a:effectLst/>
            </p:spPr>
          </p:cxnSp>
          <p:cxnSp>
            <p:nvCxnSpPr>
              <p:cNvPr id="30" name="Straight Connector 29">
                <a:extLst>
                  <a:ext uri="{FF2B5EF4-FFF2-40B4-BE49-F238E27FC236}">
                    <a16:creationId xmlns:a16="http://schemas.microsoft.com/office/drawing/2014/main" id="{5F2CB5BF-6768-2C42-8C1A-FAAFE99401A7}"/>
                  </a:ext>
                </a:extLst>
              </p:cNvPr>
              <p:cNvCxnSpPr/>
              <p:nvPr/>
            </p:nvCxnSpPr>
            <p:spPr>
              <a:xfrm flipH="1">
                <a:off x="9983755" y="1760538"/>
                <a:ext cx="732666" cy="0"/>
              </a:xfrm>
              <a:prstGeom prst="line">
                <a:avLst/>
              </a:prstGeom>
              <a:noFill/>
              <a:ln w="6350" cap="flat" cmpd="sng" algn="ctr">
                <a:solidFill>
                  <a:srgbClr val="004876"/>
                </a:solidFill>
                <a:prstDash val="solid"/>
                <a:miter lim="800000"/>
              </a:ln>
              <a:effectLst/>
            </p:spPr>
          </p:cxnSp>
        </p:grpSp>
      </p:grpSp>
      <p:grpSp>
        <p:nvGrpSpPr>
          <p:cNvPr id="31" name="Group 30">
            <a:extLst>
              <a:ext uri="{FF2B5EF4-FFF2-40B4-BE49-F238E27FC236}">
                <a16:creationId xmlns:a16="http://schemas.microsoft.com/office/drawing/2014/main" id="{4C28EE45-A948-B748-AA46-A02D62B8B0BC}"/>
              </a:ext>
            </a:extLst>
          </p:cNvPr>
          <p:cNvGrpSpPr/>
          <p:nvPr/>
        </p:nvGrpSpPr>
        <p:grpSpPr>
          <a:xfrm>
            <a:off x="5440535" y="3356458"/>
            <a:ext cx="884943" cy="1038183"/>
            <a:chOff x="3410313" y="1597290"/>
            <a:chExt cx="885636" cy="1038723"/>
          </a:xfrm>
        </p:grpSpPr>
        <p:sp>
          <p:nvSpPr>
            <p:cNvPr id="32" name="TextBox 31">
              <a:extLst>
                <a:ext uri="{FF2B5EF4-FFF2-40B4-BE49-F238E27FC236}">
                  <a16:creationId xmlns:a16="http://schemas.microsoft.com/office/drawing/2014/main" id="{297B888C-3542-B146-AA52-57EEBB4AFA0C}"/>
                </a:ext>
              </a:extLst>
            </p:cNvPr>
            <p:cNvSpPr txBox="1"/>
            <p:nvPr/>
          </p:nvSpPr>
          <p:spPr>
            <a:xfrm>
              <a:off x="3410313" y="2358942"/>
              <a:ext cx="885636" cy="277071"/>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Functions</a:t>
              </a:r>
            </a:p>
          </p:txBody>
        </p:sp>
        <p:grpSp>
          <p:nvGrpSpPr>
            <p:cNvPr id="33" name="Group 32">
              <a:extLst>
                <a:ext uri="{FF2B5EF4-FFF2-40B4-BE49-F238E27FC236}">
                  <a16:creationId xmlns:a16="http://schemas.microsoft.com/office/drawing/2014/main" id="{F6A4BD73-9578-714F-BBCB-6CF691B542F5}"/>
                </a:ext>
              </a:extLst>
            </p:cNvPr>
            <p:cNvGrpSpPr/>
            <p:nvPr/>
          </p:nvGrpSpPr>
          <p:grpSpPr>
            <a:xfrm>
              <a:off x="3485362" y="1597290"/>
              <a:ext cx="732666" cy="757124"/>
              <a:chOff x="9983755" y="1003414"/>
              <a:chExt cx="732666" cy="757124"/>
            </a:xfrm>
          </p:grpSpPr>
          <p:sp>
            <p:nvSpPr>
              <p:cNvPr id="34" name="Rectangle 33">
                <a:extLst>
                  <a:ext uri="{FF2B5EF4-FFF2-40B4-BE49-F238E27FC236}">
                    <a16:creationId xmlns:a16="http://schemas.microsoft.com/office/drawing/2014/main" id="{2FE5DC54-0AF6-694F-AF42-E4C6C47CF027}"/>
                  </a:ext>
                </a:extLst>
              </p:cNvPr>
              <p:cNvSpPr/>
              <p:nvPr/>
            </p:nvSpPr>
            <p:spPr bwMode="auto">
              <a:xfrm>
                <a:off x="10075768" y="1003414"/>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5" name="Rectangle 34">
                <a:extLst>
                  <a:ext uri="{FF2B5EF4-FFF2-40B4-BE49-F238E27FC236}">
                    <a16:creationId xmlns:a16="http://schemas.microsoft.com/office/drawing/2014/main" id="{4F810682-7090-8B4D-BA5E-0CF0A0EE7654}"/>
                  </a:ext>
                </a:extLst>
              </p:cNvPr>
              <p:cNvSpPr/>
              <p:nvPr/>
            </p:nvSpPr>
            <p:spPr bwMode="auto">
              <a:xfrm>
                <a:off x="10075768" y="1179837"/>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6" name="Rectangle 35">
                <a:extLst>
                  <a:ext uri="{FF2B5EF4-FFF2-40B4-BE49-F238E27FC236}">
                    <a16:creationId xmlns:a16="http://schemas.microsoft.com/office/drawing/2014/main" id="{A54F419F-DB9C-AC42-9330-6BDE464CD032}"/>
                  </a:ext>
                </a:extLst>
              </p:cNvPr>
              <p:cNvSpPr/>
              <p:nvPr/>
            </p:nvSpPr>
            <p:spPr bwMode="auto">
              <a:xfrm>
                <a:off x="10075768" y="1356260"/>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7" name="Rectangle 36">
                <a:extLst>
                  <a:ext uri="{FF2B5EF4-FFF2-40B4-BE49-F238E27FC236}">
                    <a16:creationId xmlns:a16="http://schemas.microsoft.com/office/drawing/2014/main" id="{85E5C24E-9C98-9D4D-BACE-DB7CB58DA26D}"/>
                  </a:ext>
                </a:extLst>
              </p:cNvPr>
              <p:cNvSpPr/>
              <p:nvPr/>
            </p:nvSpPr>
            <p:spPr bwMode="auto">
              <a:xfrm>
                <a:off x="10075768" y="1532683"/>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38" name="Straight Connector 37">
                <a:extLst>
                  <a:ext uri="{FF2B5EF4-FFF2-40B4-BE49-F238E27FC236}">
                    <a16:creationId xmlns:a16="http://schemas.microsoft.com/office/drawing/2014/main" id="{6E1F1B60-2972-F242-84ED-898DEE093846}"/>
                  </a:ext>
                </a:extLst>
              </p:cNvPr>
              <p:cNvCxnSpPr/>
              <p:nvPr/>
            </p:nvCxnSpPr>
            <p:spPr>
              <a:xfrm>
                <a:off x="9983755" y="1003414"/>
                <a:ext cx="0" cy="757124"/>
              </a:xfrm>
              <a:prstGeom prst="line">
                <a:avLst/>
              </a:prstGeom>
              <a:noFill/>
              <a:ln w="6350" cap="flat" cmpd="sng" algn="ctr">
                <a:solidFill>
                  <a:srgbClr val="7B9C6B"/>
                </a:solidFill>
                <a:prstDash val="solid"/>
                <a:miter lim="800000"/>
              </a:ln>
              <a:effectLst/>
            </p:spPr>
          </p:cxnSp>
          <p:cxnSp>
            <p:nvCxnSpPr>
              <p:cNvPr id="39" name="Straight Connector 38">
                <a:extLst>
                  <a:ext uri="{FF2B5EF4-FFF2-40B4-BE49-F238E27FC236}">
                    <a16:creationId xmlns:a16="http://schemas.microsoft.com/office/drawing/2014/main" id="{264C6E36-6BEC-5042-80C1-113A7B45208D}"/>
                  </a:ext>
                </a:extLst>
              </p:cNvPr>
              <p:cNvCxnSpPr/>
              <p:nvPr/>
            </p:nvCxnSpPr>
            <p:spPr>
              <a:xfrm>
                <a:off x="10716420" y="1003414"/>
                <a:ext cx="0" cy="757124"/>
              </a:xfrm>
              <a:prstGeom prst="line">
                <a:avLst/>
              </a:prstGeom>
              <a:noFill/>
              <a:ln w="6350" cap="flat" cmpd="sng" algn="ctr">
                <a:solidFill>
                  <a:srgbClr val="7B9C6B"/>
                </a:solidFill>
                <a:prstDash val="solid"/>
                <a:miter lim="800000"/>
              </a:ln>
              <a:effectLst/>
            </p:spPr>
          </p:cxnSp>
          <p:cxnSp>
            <p:nvCxnSpPr>
              <p:cNvPr id="40" name="Straight Connector 39">
                <a:extLst>
                  <a:ext uri="{FF2B5EF4-FFF2-40B4-BE49-F238E27FC236}">
                    <a16:creationId xmlns:a16="http://schemas.microsoft.com/office/drawing/2014/main" id="{5F7D21F6-0258-FD4B-B2A7-33E4B4286B3C}"/>
                  </a:ext>
                </a:extLst>
              </p:cNvPr>
              <p:cNvCxnSpPr/>
              <p:nvPr/>
            </p:nvCxnSpPr>
            <p:spPr>
              <a:xfrm flipH="1">
                <a:off x="9983755" y="1760538"/>
                <a:ext cx="732666" cy="0"/>
              </a:xfrm>
              <a:prstGeom prst="line">
                <a:avLst/>
              </a:prstGeom>
              <a:noFill/>
              <a:ln w="6350" cap="flat" cmpd="sng" algn="ctr">
                <a:solidFill>
                  <a:srgbClr val="7B9C6B"/>
                </a:solidFill>
                <a:prstDash val="solid"/>
                <a:miter lim="800000"/>
              </a:ln>
              <a:effectLst/>
            </p:spPr>
          </p:cxnSp>
        </p:grpSp>
      </p:grpSp>
      <p:cxnSp>
        <p:nvCxnSpPr>
          <p:cNvPr id="41" name="AutoShape 13">
            <a:extLst>
              <a:ext uri="{FF2B5EF4-FFF2-40B4-BE49-F238E27FC236}">
                <a16:creationId xmlns:a16="http://schemas.microsoft.com/office/drawing/2014/main" id="{27946AD6-AF96-5543-9BCC-30DEFB5559B7}"/>
              </a:ext>
            </a:extLst>
          </p:cNvPr>
          <p:cNvCxnSpPr>
            <a:cxnSpLocks noChangeShapeType="1"/>
          </p:cNvCxnSpPr>
          <p:nvPr/>
        </p:nvCxnSpPr>
        <p:spPr bwMode="auto">
          <a:xfrm>
            <a:off x="4916974" y="2987655"/>
            <a:ext cx="456843" cy="456962"/>
          </a:xfrm>
          <a:prstGeom prst="curvedConnector2">
            <a:avLst/>
          </a:prstGeom>
          <a:noFill/>
          <a:ln w="38100" cap="flat" cmpd="sng" algn="ctr">
            <a:solidFill>
              <a:srgbClr val="A6A6A6"/>
            </a:solidFill>
            <a:prstDash val="solid"/>
            <a:miter lim="800000"/>
            <a:headEnd/>
            <a:tailEnd type="triangle" w="med" len="med"/>
          </a:ln>
          <a:effectLst/>
        </p:spPr>
      </p:cxnSp>
      <p:cxnSp>
        <p:nvCxnSpPr>
          <p:cNvPr id="42" name="AutoShape 13">
            <a:extLst>
              <a:ext uri="{FF2B5EF4-FFF2-40B4-BE49-F238E27FC236}">
                <a16:creationId xmlns:a16="http://schemas.microsoft.com/office/drawing/2014/main" id="{E7DB3853-0F5A-6A44-AC96-A7EC23E1E13B}"/>
              </a:ext>
            </a:extLst>
          </p:cNvPr>
          <p:cNvCxnSpPr>
            <a:cxnSpLocks noChangeShapeType="1"/>
          </p:cNvCxnSpPr>
          <p:nvPr/>
        </p:nvCxnSpPr>
        <p:spPr bwMode="auto">
          <a:xfrm rot="10800000">
            <a:off x="4686382" y="3129191"/>
            <a:ext cx="548211" cy="548354"/>
          </a:xfrm>
          <a:prstGeom prst="curvedConnector2">
            <a:avLst/>
          </a:prstGeom>
          <a:noFill/>
          <a:ln w="38100" cap="flat" cmpd="sng" algn="ctr">
            <a:solidFill>
              <a:srgbClr val="A6A6A6"/>
            </a:solidFill>
            <a:prstDash val="solid"/>
            <a:miter lim="800000"/>
            <a:headEnd/>
            <a:tailEnd type="triangle" w="med" len="med"/>
          </a:ln>
          <a:effectLst/>
        </p:spPr>
      </p:cxnSp>
      <p:grpSp>
        <p:nvGrpSpPr>
          <p:cNvPr id="43" name="Group 42">
            <a:extLst>
              <a:ext uri="{FF2B5EF4-FFF2-40B4-BE49-F238E27FC236}">
                <a16:creationId xmlns:a16="http://schemas.microsoft.com/office/drawing/2014/main" id="{3408935D-BAED-2C49-BA55-D4F18C18D83B}"/>
              </a:ext>
            </a:extLst>
          </p:cNvPr>
          <p:cNvGrpSpPr/>
          <p:nvPr/>
        </p:nvGrpSpPr>
        <p:grpSpPr>
          <a:xfrm>
            <a:off x="7499311" y="5006856"/>
            <a:ext cx="739551" cy="1038111"/>
            <a:chOff x="3477898" y="1597290"/>
            <a:chExt cx="740130" cy="1038651"/>
          </a:xfrm>
        </p:grpSpPr>
        <p:sp>
          <p:nvSpPr>
            <p:cNvPr id="44" name="TextBox 43">
              <a:extLst>
                <a:ext uri="{FF2B5EF4-FFF2-40B4-BE49-F238E27FC236}">
                  <a16:creationId xmlns:a16="http://schemas.microsoft.com/office/drawing/2014/main" id="{F79E18C2-EA0D-E449-9B99-77A7527EB2FD}"/>
                </a:ext>
              </a:extLst>
            </p:cNvPr>
            <p:cNvSpPr txBox="1"/>
            <p:nvPr/>
          </p:nvSpPr>
          <p:spPr>
            <a:xfrm>
              <a:off x="3477898" y="2358942"/>
              <a:ext cx="731520" cy="276999"/>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Stories</a:t>
              </a:r>
            </a:p>
          </p:txBody>
        </p:sp>
        <p:grpSp>
          <p:nvGrpSpPr>
            <p:cNvPr id="45" name="Group 44">
              <a:extLst>
                <a:ext uri="{FF2B5EF4-FFF2-40B4-BE49-F238E27FC236}">
                  <a16:creationId xmlns:a16="http://schemas.microsoft.com/office/drawing/2014/main" id="{02E21E7A-C985-A542-AD64-BB62D30987FE}"/>
                </a:ext>
              </a:extLst>
            </p:cNvPr>
            <p:cNvGrpSpPr/>
            <p:nvPr/>
          </p:nvGrpSpPr>
          <p:grpSpPr>
            <a:xfrm>
              <a:off x="3485362" y="1597290"/>
              <a:ext cx="732666" cy="757124"/>
              <a:chOff x="9983755" y="1003414"/>
              <a:chExt cx="732666" cy="757124"/>
            </a:xfrm>
          </p:grpSpPr>
          <p:sp>
            <p:nvSpPr>
              <p:cNvPr id="46" name="Rectangle 45">
                <a:extLst>
                  <a:ext uri="{FF2B5EF4-FFF2-40B4-BE49-F238E27FC236}">
                    <a16:creationId xmlns:a16="http://schemas.microsoft.com/office/drawing/2014/main" id="{A7B36C7E-C227-9748-80AF-7215D16367CD}"/>
                  </a:ext>
                </a:extLst>
              </p:cNvPr>
              <p:cNvSpPr/>
              <p:nvPr/>
            </p:nvSpPr>
            <p:spPr bwMode="auto">
              <a:xfrm>
                <a:off x="10075768" y="1003414"/>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7" name="Rectangle 46">
                <a:extLst>
                  <a:ext uri="{FF2B5EF4-FFF2-40B4-BE49-F238E27FC236}">
                    <a16:creationId xmlns:a16="http://schemas.microsoft.com/office/drawing/2014/main" id="{A1681C8D-CD16-FA45-9838-370E3FBF3139}"/>
                  </a:ext>
                </a:extLst>
              </p:cNvPr>
              <p:cNvSpPr/>
              <p:nvPr/>
            </p:nvSpPr>
            <p:spPr bwMode="auto">
              <a:xfrm>
                <a:off x="10075768" y="1179837"/>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8" name="Rectangle 47">
                <a:extLst>
                  <a:ext uri="{FF2B5EF4-FFF2-40B4-BE49-F238E27FC236}">
                    <a16:creationId xmlns:a16="http://schemas.microsoft.com/office/drawing/2014/main" id="{BEFEBAA9-DF21-1B4A-8CD9-D1C25223B47C}"/>
                  </a:ext>
                </a:extLst>
              </p:cNvPr>
              <p:cNvSpPr/>
              <p:nvPr/>
            </p:nvSpPr>
            <p:spPr bwMode="auto">
              <a:xfrm>
                <a:off x="10075768" y="1356260"/>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9" name="Rectangle 48">
                <a:extLst>
                  <a:ext uri="{FF2B5EF4-FFF2-40B4-BE49-F238E27FC236}">
                    <a16:creationId xmlns:a16="http://schemas.microsoft.com/office/drawing/2014/main" id="{49E9C429-2044-994E-B000-03F6C50CD05C}"/>
                  </a:ext>
                </a:extLst>
              </p:cNvPr>
              <p:cNvSpPr/>
              <p:nvPr/>
            </p:nvSpPr>
            <p:spPr bwMode="auto">
              <a:xfrm>
                <a:off x="10075768" y="1532683"/>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50" name="Straight Connector 49">
                <a:extLst>
                  <a:ext uri="{FF2B5EF4-FFF2-40B4-BE49-F238E27FC236}">
                    <a16:creationId xmlns:a16="http://schemas.microsoft.com/office/drawing/2014/main" id="{8D09B794-39DD-EB4F-808E-ADF1E5BCC01E}"/>
                  </a:ext>
                </a:extLst>
              </p:cNvPr>
              <p:cNvCxnSpPr/>
              <p:nvPr/>
            </p:nvCxnSpPr>
            <p:spPr>
              <a:xfrm>
                <a:off x="9983755" y="1003414"/>
                <a:ext cx="0" cy="757124"/>
              </a:xfrm>
              <a:prstGeom prst="line">
                <a:avLst/>
              </a:prstGeom>
              <a:solidFill>
                <a:srgbClr val="AECEE6"/>
              </a:solidFill>
              <a:ln w="6350" cap="flat" cmpd="sng" algn="ctr">
                <a:solidFill>
                  <a:srgbClr val="AECEE6"/>
                </a:solidFill>
                <a:prstDash val="solid"/>
                <a:miter lim="800000"/>
              </a:ln>
              <a:effectLst/>
            </p:spPr>
          </p:cxnSp>
          <p:cxnSp>
            <p:nvCxnSpPr>
              <p:cNvPr id="51" name="Straight Connector 50">
                <a:extLst>
                  <a:ext uri="{FF2B5EF4-FFF2-40B4-BE49-F238E27FC236}">
                    <a16:creationId xmlns:a16="http://schemas.microsoft.com/office/drawing/2014/main" id="{36C7608D-D674-C547-860F-1163C38B3074}"/>
                  </a:ext>
                </a:extLst>
              </p:cNvPr>
              <p:cNvCxnSpPr/>
              <p:nvPr/>
            </p:nvCxnSpPr>
            <p:spPr>
              <a:xfrm>
                <a:off x="10716420" y="1003414"/>
                <a:ext cx="0" cy="757124"/>
              </a:xfrm>
              <a:prstGeom prst="line">
                <a:avLst/>
              </a:prstGeom>
              <a:solidFill>
                <a:srgbClr val="AECEE6"/>
              </a:solidFill>
              <a:ln w="6350" cap="flat" cmpd="sng" algn="ctr">
                <a:solidFill>
                  <a:srgbClr val="AECEE6"/>
                </a:solidFill>
                <a:prstDash val="solid"/>
                <a:miter lim="800000"/>
              </a:ln>
              <a:effectLst/>
            </p:spPr>
          </p:cxnSp>
          <p:cxnSp>
            <p:nvCxnSpPr>
              <p:cNvPr id="52" name="Straight Connector 51">
                <a:extLst>
                  <a:ext uri="{FF2B5EF4-FFF2-40B4-BE49-F238E27FC236}">
                    <a16:creationId xmlns:a16="http://schemas.microsoft.com/office/drawing/2014/main" id="{78FB7940-97E7-054D-BE5D-4E6784ED82FA}"/>
                  </a:ext>
                </a:extLst>
              </p:cNvPr>
              <p:cNvCxnSpPr/>
              <p:nvPr/>
            </p:nvCxnSpPr>
            <p:spPr>
              <a:xfrm flipH="1">
                <a:off x="9983755" y="1760538"/>
                <a:ext cx="732666" cy="0"/>
              </a:xfrm>
              <a:prstGeom prst="line">
                <a:avLst/>
              </a:prstGeom>
              <a:solidFill>
                <a:srgbClr val="AECEE6"/>
              </a:solidFill>
              <a:ln w="6350" cap="flat" cmpd="sng" algn="ctr">
                <a:solidFill>
                  <a:srgbClr val="AECEE6"/>
                </a:solidFill>
                <a:prstDash val="solid"/>
                <a:miter lim="800000"/>
              </a:ln>
              <a:effectLst/>
            </p:spPr>
          </p:cxnSp>
        </p:grpSp>
      </p:grpSp>
      <p:cxnSp>
        <p:nvCxnSpPr>
          <p:cNvPr id="53" name="AutoShape 13">
            <a:extLst>
              <a:ext uri="{FF2B5EF4-FFF2-40B4-BE49-F238E27FC236}">
                <a16:creationId xmlns:a16="http://schemas.microsoft.com/office/drawing/2014/main" id="{A2E3E37A-5B74-DB49-BD49-72C2BABB52EA}"/>
              </a:ext>
            </a:extLst>
          </p:cNvPr>
          <p:cNvCxnSpPr>
            <a:cxnSpLocks noChangeShapeType="1"/>
          </p:cNvCxnSpPr>
          <p:nvPr/>
        </p:nvCxnSpPr>
        <p:spPr bwMode="auto">
          <a:xfrm>
            <a:off x="6325506" y="3614910"/>
            <a:ext cx="1543583" cy="1309039"/>
          </a:xfrm>
          <a:prstGeom prst="curvedConnector2">
            <a:avLst/>
          </a:prstGeom>
          <a:noFill/>
          <a:ln w="57150" cap="flat" cmpd="sng" algn="ctr">
            <a:solidFill>
              <a:srgbClr val="000000"/>
            </a:solidFill>
            <a:prstDash val="solid"/>
            <a:miter lim="800000"/>
            <a:headEnd/>
            <a:tailEnd type="triangle" w="med" len="med"/>
          </a:ln>
          <a:effectLst/>
        </p:spPr>
      </p:cxnSp>
      <p:cxnSp>
        <p:nvCxnSpPr>
          <p:cNvPr id="54" name="AutoShape 13">
            <a:extLst>
              <a:ext uri="{FF2B5EF4-FFF2-40B4-BE49-F238E27FC236}">
                <a16:creationId xmlns:a16="http://schemas.microsoft.com/office/drawing/2014/main" id="{4EEA59CD-15C8-844D-BD01-7E3EB28BEA8D}"/>
              </a:ext>
            </a:extLst>
          </p:cNvPr>
          <p:cNvCxnSpPr>
            <a:cxnSpLocks noChangeShapeType="1"/>
          </p:cNvCxnSpPr>
          <p:nvPr/>
        </p:nvCxnSpPr>
        <p:spPr bwMode="auto">
          <a:xfrm rot="3960000" flipV="1">
            <a:off x="8364213" y="5271649"/>
            <a:ext cx="456962" cy="456843"/>
          </a:xfrm>
          <a:prstGeom prst="curvedConnector2">
            <a:avLst/>
          </a:prstGeom>
          <a:noFill/>
          <a:ln w="38100" cap="flat" cmpd="sng" algn="ctr">
            <a:solidFill>
              <a:srgbClr val="A6A6A6"/>
            </a:solidFill>
            <a:prstDash val="solid"/>
            <a:miter lim="800000"/>
            <a:headEnd/>
            <a:tailEnd type="triangle" w="med" len="med"/>
          </a:ln>
          <a:effectLst/>
        </p:spPr>
      </p:cxnSp>
      <p:sp>
        <p:nvSpPr>
          <p:cNvPr id="55" name="TextBox 45">
            <a:extLst>
              <a:ext uri="{FF2B5EF4-FFF2-40B4-BE49-F238E27FC236}">
                <a16:creationId xmlns:a16="http://schemas.microsoft.com/office/drawing/2014/main" id="{F9504CE7-A613-F044-98D3-A10E34509F32}"/>
              </a:ext>
            </a:extLst>
          </p:cNvPr>
          <p:cNvSpPr txBox="1">
            <a:spLocks noChangeArrowheads="1"/>
          </p:cNvSpPr>
          <p:nvPr/>
        </p:nvSpPr>
        <p:spPr bwMode="auto">
          <a:xfrm>
            <a:off x="6560225" y="2881386"/>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Program</a:t>
            </a:r>
          </a:p>
        </p:txBody>
      </p:sp>
      <p:sp>
        <p:nvSpPr>
          <p:cNvPr id="56" name="TextBox 45">
            <a:extLst>
              <a:ext uri="{FF2B5EF4-FFF2-40B4-BE49-F238E27FC236}">
                <a16:creationId xmlns:a16="http://schemas.microsoft.com/office/drawing/2014/main" id="{BC159448-BC34-9043-AB94-C33F78EF4883}"/>
              </a:ext>
            </a:extLst>
          </p:cNvPr>
          <p:cNvSpPr txBox="1">
            <a:spLocks noChangeArrowheads="1"/>
          </p:cNvSpPr>
          <p:nvPr/>
        </p:nvSpPr>
        <p:spPr bwMode="auto">
          <a:xfrm>
            <a:off x="8680858" y="4535630"/>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Team</a:t>
            </a:r>
          </a:p>
        </p:txBody>
      </p:sp>
      <p:cxnSp>
        <p:nvCxnSpPr>
          <p:cNvPr id="57" name="AutoShape 13">
            <a:extLst>
              <a:ext uri="{FF2B5EF4-FFF2-40B4-BE49-F238E27FC236}">
                <a16:creationId xmlns:a16="http://schemas.microsoft.com/office/drawing/2014/main" id="{BC0C3BBF-7CEC-D549-B183-C9D4BBED9116}"/>
              </a:ext>
            </a:extLst>
          </p:cNvPr>
          <p:cNvCxnSpPr>
            <a:cxnSpLocks noChangeShapeType="1"/>
          </p:cNvCxnSpPr>
          <p:nvPr/>
        </p:nvCxnSpPr>
        <p:spPr bwMode="auto">
          <a:xfrm rot="3960000" flipV="1">
            <a:off x="2852026" y="1653003"/>
            <a:ext cx="456962" cy="456843"/>
          </a:xfrm>
          <a:prstGeom prst="curvedConnector2">
            <a:avLst/>
          </a:prstGeom>
          <a:noFill/>
          <a:ln w="38100" cap="flat" cmpd="sng" algn="ctr">
            <a:solidFill>
              <a:srgbClr val="000000"/>
            </a:solidFill>
            <a:prstDash val="solid"/>
            <a:miter lim="800000"/>
            <a:headEnd/>
            <a:tailEnd type="triangle" w="med" len="med"/>
          </a:ln>
          <a:effectLst/>
        </p:spPr>
      </p:cxnSp>
      <p:sp>
        <p:nvSpPr>
          <p:cNvPr id="58" name="Text Placeholder 3">
            <a:extLst>
              <a:ext uri="{FF2B5EF4-FFF2-40B4-BE49-F238E27FC236}">
                <a16:creationId xmlns:a16="http://schemas.microsoft.com/office/drawing/2014/main" id="{FD8EE739-F2B0-4245-9800-51AB908EB15E}"/>
              </a:ext>
            </a:extLst>
          </p:cNvPr>
          <p:cNvSpPr txBox="1">
            <a:spLocks/>
          </p:cNvSpPr>
          <p:nvPr/>
        </p:nvSpPr>
        <p:spPr>
          <a:xfrm>
            <a:off x="2636287" y="4766534"/>
            <a:ext cx="3531823" cy="1219390"/>
          </a:xfrm>
          <a:prstGeom prst="rect">
            <a:avLst/>
          </a:prstGeom>
        </p:spPr>
        <p:txBody>
          <a:bodyPr vert="horz" lIns="91440" tIns="45720" rIns="91440" bIns="45720" rtlCol="0" anchor="t">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a:latin typeface="Source Sans Pro SemiBold" panose="020B0503030403020204" pitchFamily="34" charset="0"/>
              </a:rPr>
              <a:t>Deliver Incrementally</a:t>
            </a:r>
          </a:p>
          <a:p>
            <a:pPr>
              <a:lnSpc>
                <a:spcPct val="100000"/>
              </a:lnSpc>
            </a:pPr>
            <a:r>
              <a:rPr lang="en-US" sz="1400"/>
              <a:t>Detailed scope elaboration &amp; sizing</a:t>
            </a:r>
          </a:p>
          <a:p>
            <a:pPr>
              <a:lnSpc>
                <a:spcPct val="100000"/>
              </a:lnSpc>
            </a:pPr>
            <a:r>
              <a:rPr lang="en-US" sz="1400"/>
              <a:t>Iteration planning, demo &amp; retro</a:t>
            </a:r>
          </a:p>
          <a:p>
            <a:pPr>
              <a:lnSpc>
                <a:spcPct val="100000"/>
              </a:lnSpc>
            </a:pPr>
            <a:r>
              <a:rPr lang="en-US" sz="1400"/>
              <a:t>Get predictable with capacity</a:t>
            </a:r>
          </a:p>
        </p:txBody>
      </p:sp>
      <p:sp>
        <p:nvSpPr>
          <p:cNvPr id="59" name="Text Placeholder 3">
            <a:extLst>
              <a:ext uri="{FF2B5EF4-FFF2-40B4-BE49-F238E27FC236}">
                <a16:creationId xmlns:a16="http://schemas.microsoft.com/office/drawing/2014/main" id="{9794DC45-9D4B-3D46-BF9A-DC2AFD8C87CC}"/>
              </a:ext>
            </a:extLst>
          </p:cNvPr>
          <p:cNvSpPr txBox="1">
            <a:spLocks/>
          </p:cNvSpPr>
          <p:nvPr/>
        </p:nvSpPr>
        <p:spPr>
          <a:xfrm>
            <a:off x="6389537" y="1226427"/>
            <a:ext cx="5119711" cy="1219390"/>
          </a:xfrm>
          <a:prstGeom prst="rect">
            <a:avLst/>
          </a:prstGeom>
        </p:spPr>
        <p:txBody>
          <a:bodyPr vert="horz" lIns="91440" tIns="45720" rIns="91440" bIns="45720" rtlCol="0" anchor="t">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latin typeface="Source Sans Pro SemiBold" panose="020B0503030403020204" pitchFamily="34" charset="0"/>
              </a:rPr>
              <a:t>Define Objectives &amp; Vision</a:t>
            </a:r>
          </a:p>
          <a:p>
            <a:r>
              <a:rPr lang="en-US" sz="1400"/>
              <a:t>Define strategic capabilities &amp; translate into features</a:t>
            </a:r>
          </a:p>
          <a:p>
            <a:r>
              <a:rPr lang="en-US" sz="1400"/>
              <a:t>Own &amp; steer the roadmap</a:t>
            </a:r>
          </a:p>
          <a:p>
            <a:r>
              <a:rPr lang="en-US" sz="1400"/>
              <a:t>Align funding &amp; resources to value streams objectives</a:t>
            </a:r>
          </a:p>
        </p:txBody>
      </p:sp>
      <p:sp>
        <p:nvSpPr>
          <p:cNvPr id="60" name="Text Placeholder 3">
            <a:extLst>
              <a:ext uri="{FF2B5EF4-FFF2-40B4-BE49-F238E27FC236}">
                <a16:creationId xmlns:a16="http://schemas.microsoft.com/office/drawing/2014/main" id="{C8250E88-FD80-D247-BF40-A2DDFB116C5B}"/>
              </a:ext>
            </a:extLst>
          </p:cNvPr>
          <p:cNvSpPr txBox="1">
            <a:spLocks/>
          </p:cNvSpPr>
          <p:nvPr/>
        </p:nvSpPr>
        <p:spPr>
          <a:xfrm>
            <a:off x="8172605" y="2872893"/>
            <a:ext cx="3591305" cy="1219390"/>
          </a:xfrm>
          <a:prstGeom prst="rect">
            <a:avLst/>
          </a:prstGeom>
        </p:spPr>
        <p:txBody>
          <a:bodyPr vert="horz" lIns="91440" tIns="45720" rIns="91440" bIns="45720" rtlCol="0" anchor="t">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latin typeface="Source Sans Pro SemiBold" panose="020B0503030403020204" pitchFamily="34" charset="0"/>
              </a:rPr>
              <a:t>Organize, Prioritize &amp; Plan</a:t>
            </a:r>
          </a:p>
          <a:p>
            <a:r>
              <a:rPr lang="en-US" sz="1400"/>
              <a:t>Define scope into rolling backlogs; flow work to teams</a:t>
            </a:r>
          </a:p>
          <a:p>
            <a:r>
              <a:rPr lang="en-US" sz="1400"/>
              <a:t>Lead prioritization &amp; release planning</a:t>
            </a:r>
          </a:p>
          <a:p>
            <a:r>
              <a:rPr lang="en-US" sz="1400"/>
              <a:t>Synchronize delivery teams</a:t>
            </a:r>
          </a:p>
        </p:txBody>
      </p:sp>
    </p:spTree>
    <p:extLst>
      <p:ext uri="{BB962C8B-B14F-4D97-AF65-F5344CB8AC3E}">
        <p14:creationId xmlns:p14="http://schemas.microsoft.com/office/powerpoint/2010/main" val="3901205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3C50-9155-C14A-ADCA-EC711AF4830A}"/>
              </a:ext>
            </a:extLst>
          </p:cNvPr>
          <p:cNvSpPr>
            <a:spLocks noGrp="1"/>
          </p:cNvSpPr>
          <p:nvPr>
            <p:ph type="title"/>
          </p:nvPr>
        </p:nvSpPr>
        <p:spPr/>
        <p:txBody>
          <a:bodyPr/>
          <a:lstStyle/>
          <a:p>
            <a:r>
              <a:rPr lang="en-US"/>
              <a:t>Drive From Business Value – The Flow of Scope</a:t>
            </a:r>
          </a:p>
        </p:txBody>
      </p:sp>
      <p:sp>
        <p:nvSpPr>
          <p:cNvPr id="5" name="Rectangle 4">
            <a:extLst>
              <a:ext uri="{FF2B5EF4-FFF2-40B4-BE49-F238E27FC236}">
                <a16:creationId xmlns:a16="http://schemas.microsoft.com/office/drawing/2014/main" id="{202B55D0-BE7F-994A-8BD8-38D8ADF9D529}"/>
              </a:ext>
            </a:extLst>
          </p:cNvPr>
          <p:cNvSpPr/>
          <p:nvPr/>
        </p:nvSpPr>
        <p:spPr bwMode="auto">
          <a:xfrm>
            <a:off x="5754672" y="4529032"/>
            <a:ext cx="4407497" cy="1645062"/>
          </a:xfrm>
          <a:prstGeom prst="rect">
            <a:avLst/>
          </a:prstGeom>
          <a:solidFill>
            <a:srgbClr val="FFFFFF"/>
          </a:solidFill>
          <a:ln w="12700" cap="flat" cmpd="sng" algn="ctr">
            <a:solidFill>
              <a:srgbClr val="F15A29"/>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1A19CD4F-DAB9-664B-BEF2-04C2C0EA7E37}"/>
              </a:ext>
            </a:extLst>
          </p:cNvPr>
          <p:cNvGrpSpPr/>
          <p:nvPr/>
        </p:nvGrpSpPr>
        <p:grpSpPr>
          <a:xfrm>
            <a:off x="8746475" y="5476265"/>
            <a:ext cx="786329" cy="517335"/>
            <a:chOff x="8528272" y="589553"/>
            <a:chExt cx="786944" cy="517605"/>
          </a:xfrm>
          <a:solidFill>
            <a:srgbClr val="ED7D31"/>
          </a:solidFill>
        </p:grpSpPr>
        <p:sp>
          <p:nvSpPr>
            <p:cNvPr id="7" name="Rectangle 6">
              <a:extLst>
                <a:ext uri="{FF2B5EF4-FFF2-40B4-BE49-F238E27FC236}">
                  <a16:creationId xmlns:a16="http://schemas.microsoft.com/office/drawing/2014/main" id="{76FDBC72-99AA-1440-916A-37E862386E90}"/>
                </a:ext>
              </a:extLst>
            </p:cNvPr>
            <p:cNvSpPr/>
            <p:nvPr/>
          </p:nvSpPr>
          <p:spPr bwMode="auto">
            <a:xfrm>
              <a:off x="8738864" y="589553"/>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8" name="Rectangle 7">
              <a:extLst>
                <a:ext uri="{FF2B5EF4-FFF2-40B4-BE49-F238E27FC236}">
                  <a16:creationId xmlns:a16="http://schemas.microsoft.com/office/drawing/2014/main" id="{BFA00BC7-90B3-7A4C-937C-307219A907FB}"/>
                </a:ext>
              </a:extLst>
            </p:cNvPr>
            <p:cNvSpPr/>
            <p:nvPr/>
          </p:nvSpPr>
          <p:spPr bwMode="auto">
            <a:xfrm>
              <a:off x="8738864" y="694518"/>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9" name="Rectangle 8">
              <a:extLst>
                <a:ext uri="{FF2B5EF4-FFF2-40B4-BE49-F238E27FC236}">
                  <a16:creationId xmlns:a16="http://schemas.microsoft.com/office/drawing/2014/main" id="{BF934FE5-4CE7-CE47-9E2D-D8C0042AEAE4}"/>
                </a:ext>
              </a:extLst>
            </p:cNvPr>
            <p:cNvSpPr/>
            <p:nvPr/>
          </p:nvSpPr>
          <p:spPr bwMode="auto">
            <a:xfrm>
              <a:off x="8738864" y="799482"/>
              <a:ext cx="365760" cy="64008"/>
            </a:xfrm>
            <a:prstGeom prst="rect">
              <a:avLst/>
            </a:prstGeom>
            <a:solidFill>
              <a:srgbClr val="F79646"/>
            </a:solidFill>
            <a:ln w="9525" cap="flat" cmpd="sng" algn="ctr">
              <a:solidFill>
                <a:srgbClr val="F15A29"/>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0" name="TextBox 9">
              <a:extLst>
                <a:ext uri="{FF2B5EF4-FFF2-40B4-BE49-F238E27FC236}">
                  <a16:creationId xmlns:a16="http://schemas.microsoft.com/office/drawing/2014/main" id="{4EAB1E8C-D4DA-6646-8035-68FC89999B61}"/>
                </a:ext>
              </a:extLst>
            </p:cNvPr>
            <p:cNvSpPr txBox="1"/>
            <p:nvPr/>
          </p:nvSpPr>
          <p:spPr>
            <a:xfrm>
              <a:off x="8528272" y="830159"/>
              <a:ext cx="786944" cy="276999"/>
            </a:xfrm>
            <a:prstGeom prst="rect">
              <a:avLst/>
            </a:prstGeom>
            <a:noFill/>
            <a:ln>
              <a:noFill/>
            </a:ln>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Tasks</a:t>
              </a:r>
            </a:p>
          </p:txBody>
        </p:sp>
      </p:grpSp>
      <p:sp>
        <p:nvSpPr>
          <p:cNvPr id="11" name="Rectangle 10">
            <a:extLst>
              <a:ext uri="{FF2B5EF4-FFF2-40B4-BE49-F238E27FC236}">
                <a16:creationId xmlns:a16="http://schemas.microsoft.com/office/drawing/2014/main" id="{77BBFEE1-4515-6545-A938-DBDDD0B6C1D5}"/>
              </a:ext>
            </a:extLst>
          </p:cNvPr>
          <p:cNvSpPr/>
          <p:nvPr/>
        </p:nvSpPr>
        <p:spPr bwMode="auto">
          <a:xfrm>
            <a:off x="3811434" y="2883969"/>
            <a:ext cx="4230074" cy="1645062"/>
          </a:xfrm>
          <a:prstGeom prst="rect">
            <a:avLst/>
          </a:prstGeom>
          <a:solidFill>
            <a:srgbClr val="FFFFFF"/>
          </a:solidFill>
          <a:ln w="12700" cap="flat" cmpd="sng" algn="ctr">
            <a:solidFill>
              <a:srgbClr val="7B9C6B"/>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81C0506-94E4-604B-AA80-3E8B11AECE7B}"/>
              </a:ext>
            </a:extLst>
          </p:cNvPr>
          <p:cNvSpPr/>
          <p:nvPr/>
        </p:nvSpPr>
        <p:spPr bwMode="auto">
          <a:xfrm>
            <a:off x="1706690" y="1237953"/>
            <a:ext cx="4476868" cy="1645062"/>
          </a:xfrm>
          <a:prstGeom prst="rect">
            <a:avLst/>
          </a:prstGeom>
          <a:solidFill>
            <a:srgbClr val="FFFFFF"/>
          </a:solidFill>
          <a:ln w="12700" cap="flat" cmpd="sng" algn="ctr">
            <a:solidFill>
              <a:srgbClr val="004876"/>
            </a:solidFill>
            <a:prstDash val="solid"/>
            <a:miter lim="800000"/>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 name="Rectangle 5">
            <a:extLst>
              <a:ext uri="{FF2B5EF4-FFF2-40B4-BE49-F238E27FC236}">
                <a16:creationId xmlns:a16="http://schemas.microsoft.com/office/drawing/2014/main" id="{B3829FAB-7FB1-0A4B-AEED-5580EA8EBC80}"/>
              </a:ext>
            </a:extLst>
          </p:cNvPr>
          <p:cNvSpPr>
            <a:spLocks noChangeArrowheads="1"/>
          </p:cNvSpPr>
          <p:nvPr/>
        </p:nvSpPr>
        <p:spPr bwMode="auto">
          <a:xfrm>
            <a:off x="4152321" y="2722154"/>
            <a:ext cx="663986" cy="369140"/>
          </a:xfrm>
          <a:prstGeom prst="rect">
            <a:avLst/>
          </a:prstGeom>
          <a:solidFill>
            <a:srgbClr val="FFFFFF"/>
          </a:solidFill>
          <a:ln w="12700" cap="flat" cmpd="sng" algn="ctr">
            <a:solidFill>
              <a:srgbClr val="FFFFFF">
                <a:lumMod val="65000"/>
              </a:srgbClr>
            </a:solidFill>
            <a:prstDash val="dash"/>
            <a:miter lim="800000"/>
            <a:headEnd/>
            <a:tailEnd/>
          </a:ln>
          <a:effectLst/>
        </p:spPr>
        <p:txBody>
          <a:bodyPr wrap="square" tIns="91392" bIns="91392" anchor="ctr">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A6A6A6"/>
                </a:solidFill>
                <a:effectLst/>
                <a:uLnTx/>
                <a:uFillTx/>
                <a:latin typeface="Calibri" panose="020F0502020204030204"/>
                <a:ea typeface="+mn-ea"/>
                <a:cs typeface="Arial" pitchFamily="34" charset="0"/>
              </a:rPr>
              <a:t>MVPs</a:t>
            </a:r>
          </a:p>
        </p:txBody>
      </p:sp>
      <p:sp>
        <p:nvSpPr>
          <p:cNvPr id="14" name="TextBox 45">
            <a:extLst>
              <a:ext uri="{FF2B5EF4-FFF2-40B4-BE49-F238E27FC236}">
                <a16:creationId xmlns:a16="http://schemas.microsoft.com/office/drawing/2014/main" id="{14018E9C-B234-4346-A1A1-6E458D0FD045}"/>
              </a:ext>
            </a:extLst>
          </p:cNvPr>
          <p:cNvSpPr txBox="1">
            <a:spLocks noChangeArrowheads="1"/>
          </p:cNvSpPr>
          <p:nvPr/>
        </p:nvSpPr>
        <p:spPr bwMode="auto">
          <a:xfrm>
            <a:off x="4702275" y="1222476"/>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Portfolio</a:t>
            </a:r>
          </a:p>
        </p:txBody>
      </p:sp>
      <p:cxnSp>
        <p:nvCxnSpPr>
          <p:cNvPr id="15" name="AutoShape 13">
            <a:extLst>
              <a:ext uri="{FF2B5EF4-FFF2-40B4-BE49-F238E27FC236}">
                <a16:creationId xmlns:a16="http://schemas.microsoft.com/office/drawing/2014/main" id="{56DFF326-B120-6A48-A8F2-3C8030B732B5}"/>
              </a:ext>
            </a:extLst>
          </p:cNvPr>
          <p:cNvCxnSpPr>
            <a:cxnSpLocks noChangeShapeType="1"/>
            <a:endCxn id="34" idx="0"/>
          </p:cNvCxnSpPr>
          <p:nvPr/>
        </p:nvCxnSpPr>
        <p:spPr bwMode="auto">
          <a:xfrm>
            <a:off x="4337990" y="2047460"/>
            <a:ext cx="1543583" cy="1309039"/>
          </a:xfrm>
          <a:prstGeom prst="curvedConnector2">
            <a:avLst/>
          </a:prstGeom>
          <a:noFill/>
          <a:ln w="57150" cap="flat" cmpd="sng" algn="ctr">
            <a:solidFill>
              <a:srgbClr val="000000"/>
            </a:solidFill>
            <a:prstDash val="solid"/>
            <a:miter lim="800000"/>
            <a:headEnd/>
            <a:tailEnd type="triangle" w="med" len="med"/>
          </a:ln>
          <a:effectLst/>
        </p:spPr>
      </p:cxnSp>
      <p:grpSp>
        <p:nvGrpSpPr>
          <p:cNvPr id="16" name="Group 15">
            <a:extLst>
              <a:ext uri="{FF2B5EF4-FFF2-40B4-BE49-F238E27FC236}">
                <a16:creationId xmlns:a16="http://schemas.microsoft.com/office/drawing/2014/main" id="{7BE051C3-7198-4A45-83D5-580637878AB6}"/>
              </a:ext>
            </a:extLst>
          </p:cNvPr>
          <p:cNvGrpSpPr/>
          <p:nvPr/>
        </p:nvGrpSpPr>
        <p:grpSpPr>
          <a:xfrm>
            <a:off x="1869594" y="1471315"/>
            <a:ext cx="909309" cy="943017"/>
            <a:chOff x="8607217" y="448594"/>
            <a:chExt cx="910020" cy="943509"/>
          </a:xfrm>
        </p:grpSpPr>
        <p:sp>
          <p:nvSpPr>
            <p:cNvPr id="17" name="Rectangle 16">
              <a:extLst>
                <a:ext uri="{FF2B5EF4-FFF2-40B4-BE49-F238E27FC236}">
                  <a16:creationId xmlns:a16="http://schemas.microsoft.com/office/drawing/2014/main" id="{2159FD74-11FB-CE47-87E9-8D37B8B80FFA}"/>
                </a:ext>
              </a:extLst>
            </p:cNvPr>
            <p:cNvSpPr/>
            <p:nvPr/>
          </p:nvSpPr>
          <p:spPr bwMode="auto">
            <a:xfrm>
              <a:off x="8738864" y="448594"/>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8" name="Rectangle 17">
              <a:extLst>
                <a:ext uri="{FF2B5EF4-FFF2-40B4-BE49-F238E27FC236}">
                  <a16:creationId xmlns:a16="http://schemas.microsoft.com/office/drawing/2014/main" id="{DB9144A5-F57F-EF40-BBA7-6233930A0804}"/>
                </a:ext>
              </a:extLst>
            </p:cNvPr>
            <p:cNvSpPr/>
            <p:nvPr/>
          </p:nvSpPr>
          <p:spPr bwMode="auto">
            <a:xfrm>
              <a:off x="8738864" y="624869"/>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19" name="Rectangle 18">
              <a:extLst>
                <a:ext uri="{FF2B5EF4-FFF2-40B4-BE49-F238E27FC236}">
                  <a16:creationId xmlns:a16="http://schemas.microsoft.com/office/drawing/2014/main" id="{55F94285-150B-8F4F-9D66-385D64AB1844}"/>
                </a:ext>
              </a:extLst>
            </p:cNvPr>
            <p:cNvSpPr/>
            <p:nvPr/>
          </p:nvSpPr>
          <p:spPr bwMode="auto">
            <a:xfrm>
              <a:off x="8738864" y="799482"/>
              <a:ext cx="685800" cy="118872"/>
            </a:xfrm>
            <a:prstGeom prst="rect">
              <a:avLst/>
            </a:prstGeom>
            <a:solidFill>
              <a:srgbClr val="808285"/>
            </a:solidFill>
            <a:ln w="9525" cap="flat" cmpd="sng" algn="ctr">
              <a:solidFill>
                <a:srgbClr val="000000">
                  <a:lumMod val="85000"/>
                  <a:lumOff val="15000"/>
                </a:srgb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0" name="TextBox 19">
              <a:extLst>
                <a:ext uri="{FF2B5EF4-FFF2-40B4-BE49-F238E27FC236}">
                  <a16:creationId xmlns:a16="http://schemas.microsoft.com/office/drawing/2014/main" id="{332579BE-D756-F64A-B009-632C63918073}"/>
                </a:ext>
              </a:extLst>
            </p:cNvPr>
            <p:cNvSpPr txBox="1"/>
            <p:nvPr/>
          </p:nvSpPr>
          <p:spPr>
            <a:xfrm>
              <a:off x="8607217" y="930318"/>
              <a:ext cx="910020" cy="461785"/>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Strategic Capabilities</a:t>
              </a:r>
            </a:p>
          </p:txBody>
        </p:sp>
      </p:grpSp>
      <p:grpSp>
        <p:nvGrpSpPr>
          <p:cNvPr id="21" name="Group 20">
            <a:extLst>
              <a:ext uri="{FF2B5EF4-FFF2-40B4-BE49-F238E27FC236}">
                <a16:creationId xmlns:a16="http://schemas.microsoft.com/office/drawing/2014/main" id="{D12960DA-DAF3-BB45-9871-35CCA94A5D5B}"/>
              </a:ext>
            </a:extLst>
          </p:cNvPr>
          <p:cNvGrpSpPr/>
          <p:nvPr/>
        </p:nvGrpSpPr>
        <p:grpSpPr>
          <a:xfrm>
            <a:off x="3340368" y="1598245"/>
            <a:ext cx="997596" cy="1034537"/>
            <a:chOff x="3338213" y="1597290"/>
            <a:chExt cx="998376" cy="1035076"/>
          </a:xfrm>
        </p:grpSpPr>
        <p:sp>
          <p:nvSpPr>
            <p:cNvPr id="22" name="TextBox 21">
              <a:extLst>
                <a:ext uri="{FF2B5EF4-FFF2-40B4-BE49-F238E27FC236}">
                  <a16:creationId xmlns:a16="http://schemas.microsoft.com/office/drawing/2014/main" id="{B2182735-A9E9-1B4B-9AFB-299F2C0CD87A}"/>
                </a:ext>
              </a:extLst>
            </p:cNvPr>
            <p:cNvSpPr txBox="1"/>
            <p:nvPr/>
          </p:nvSpPr>
          <p:spPr>
            <a:xfrm>
              <a:off x="3338213" y="2355367"/>
              <a:ext cx="998376" cy="276999"/>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Features</a:t>
              </a:r>
            </a:p>
          </p:txBody>
        </p:sp>
        <p:grpSp>
          <p:nvGrpSpPr>
            <p:cNvPr id="23" name="Group 22">
              <a:extLst>
                <a:ext uri="{FF2B5EF4-FFF2-40B4-BE49-F238E27FC236}">
                  <a16:creationId xmlns:a16="http://schemas.microsoft.com/office/drawing/2014/main" id="{7890E359-C81B-F944-8097-AD2BBF65623D}"/>
                </a:ext>
              </a:extLst>
            </p:cNvPr>
            <p:cNvGrpSpPr/>
            <p:nvPr/>
          </p:nvGrpSpPr>
          <p:grpSpPr>
            <a:xfrm>
              <a:off x="3485362" y="1597290"/>
              <a:ext cx="732666" cy="757124"/>
              <a:chOff x="9983755" y="1003414"/>
              <a:chExt cx="732666" cy="757124"/>
            </a:xfrm>
          </p:grpSpPr>
          <p:sp>
            <p:nvSpPr>
              <p:cNvPr id="24" name="Rectangle 23">
                <a:extLst>
                  <a:ext uri="{FF2B5EF4-FFF2-40B4-BE49-F238E27FC236}">
                    <a16:creationId xmlns:a16="http://schemas.microsoft.com/office/drawing/2014/main" id="{046357F3-0969-2B47-8465-52F9ADD6FC61}"/>
                  </a:ext>
                </a:extLst>
              </p:cNvPr>
              <p:cNvSpPr/>
              <p:nvPr/>
            </p:nvSpPr>
            <p:spPr bwMode="auto">
              <a:xfrm>
                <a:off x="10075768" y="1003414"/>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5" name="Rectangle 24">
                <a:extLst>
                  <a:ext uri="{FF2B5EF4-FFF2-40B4-BE49-F238E27FC236}">
                    <a16:creationId xmlns:a16="http://schemas.microsoft.com/office/drawing/2014/main" id="{9EEC2E23-DB06-624C-AC5A-4788EE4A7932}"/>
                  </a:ext>
                </a:extLst>
              </p:cNvPr>
              <p:cNvSpPr/>
              <p:nvPr/>
            </p:nvSpPr>
            <p:spPr bwMode="auto">
              <a:xfrm>
                <a:off x="10075768" y="1179837"/>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6" name="Rectangle 25">
                <a:extLst>
                  <a:ext uri="{FF2B5EF4-FFF2-40B4-BE49-F238E27FC236}">
                    <a16:creationId xmlns:a16="http://schemas.microsoft.com/office/drawing/2014/main" id="{3D2013EC-68A8-3947-A235-767DE3AD07B3}"/>
                  </a:ext>
                </a:extLst>
              </p:cNvPr>
              <p:cNvSpPr/>
              <p:nvPr/>
            </p:nvSpPr>
            <p:spPr bwMode="auto">
              <a:xfrm>
                <a:off x="10075768" y="1356260"/>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27" name="Rectangle 26">
                <a:extLst>
                  <a:ext uri="{FF2B5EF4-FFF2-40B4-BE49-F238E27FC236}">
                    <a16:creationId xmlns:a16="http://schemas.microsoft.com/office/drawing/2014/main" id="{BDD7D32D-9827-2F45-926F-1A0A15F6A22C}"/>
                  </a:ext>
                </a:extLst>
              </p:cNvPr>
              <p:cNvSpPr/>
              <p:nvPr/>
            </p:nvSpPr>
            <p:spPr bwMode="auto">
              <a:xfrm>
                <a:off x="10075768" y="1532683"/>
                <a:ext cx="548640" cy="137160"/>
              </a:xfrm>
              <a:prstGeom prst="rect">
                <a:avLst/>
              </a:prstGeom>
              <a:solidFill>
                <a:srgbClr val="004876"/>
              </a:solidFill>
              <a:ln w="9525" cap="flat" cmpd="sng" algn="ctr">
                <a:solidFill>
                  <a:srgbClr val="00487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28" name="Straight Connector 27">
                <a:extLst>
                  <a:ext uri="{FF2B5EF4-FFF2-40B4-BE49-F238E27FC236}">
                    <a16:creationId xmlns:a16="http://schemas.microsoft.com/office/drawing/2014/main" id="{384E6D3C-78BD-BC44-A087-6EED4E0DAEB2}"/>
                  </a:ext>
                </a:extLst>
              </p:cNvPr>
              <p:cNvCxnSpPr/>
              <p:nvPr/>
            </p:nvCxnSpPr>
            <p:spPr>
              <a:xfrm>
                <a:off x="9983755" y="1003414"/>
                <a:ext cx="0" cy="757124"/>
              </a:xfrm>
              <a:prstGeom prst="line">
                <a:avLst/>
              </a:prstGeom>
              <a:noFill/>
              <a:ln w="6350" cap="flat" cmpd="sng" algn="ctr">
                <a:solidFill>
                  <a:srgbClr val="004876"/>
                </a:solidFill>
                <a:prstDash val="solid"/>
                <a:miter lim="800000"/>
              </a:ln>
              <a:effectLst/>
            </p:spPr>
          </p:cxnSp>
          <p:cxnSp>
            <p:nvCxnSpPr>
              <p:cNvPr id="29" name="Straight Connector 28">
                <a:extLst>
                  <a:ext uri="{FF2B5EF4-FFF2-40B4-BE49-F238E27FC236}">
                    <a16:creationId xmlns:a16="http://schemas.microsoft.com/office/drawing/2014/main" id="{B4E6C359-0A2A-FE45-8D15-24DDEA3422AF}"/>
                  </a:ext>
                </a:extLst>
              </p:cNvPr>
              <p:cNvCxnSpPr/>
              <p:nvPr/>
            </p:nvCxnSpPr>
            <p:spPr>
              <a:xfrm>
                <a:off x="10716420" y="1003414"/>
                <a:ext cx="0" cy="757124"/>
              </a:xfrm>
              <a:prstGeom prst="line">
                <a:avLst/>
              </a:prstGeom>
              <a:noFill/>
              <a:ln w="6350" cap="flat" cmpd="sng" algn="ctr">
                <a:solidFill>
                  <a:srgbClr val="004876"/>
                </a:solidFill>
                <a:prstDash val="solid"/>
                <a:miter lim="800000"/>
              </a:ln>
              <a:effectLst/>
            </p:spPr>
          </p:cxnSp>
          <p:cxnSp>
            <p:nvCxnSpPr>
              <p:cNvPr id="30" name="Straight Connector 29">
                <a:extLst>
                  <a:ext uri="{FF2B5EF4-FFF2-40B4-BE49-F238E27FC236}">
                    <a16:creationId xmlns:a16="http://schemas.microsoft.com/office/drawing/2014/main" id="{5F2CB5BF-6768-2C42-8C1A-FAAFE99401A7}"/>
                  </a:ext>
                </a:extLst>
              </p:cNvPr>
              <p:cNvCxnSpPr/>
              <p:nvPr/>
            </p:nvCxnSpPr>
            <p:spPr>
              <a:xfrm flipH="1">
                <a:off x="9983755" y="1760538"/>
                <a:ext cx="732666" cy="0"/>
              </a:xfrm>
              <a:prstGeom prst="line">
                <a:avLst/>
              </a:prstGeom>
              <a:noFill/>
              <a:ln w="6350" cap="flat" cmpd="sng" algn="ctr">
                <a:solidFill>
                  <a:srgbClr val="004876"/>
                </a:solidFill>
                <a:prstDash val="solid"/>
                <a:miter lim="800000"/>
              </a:ln>
              <a:effectLst/>
            </p:spPr>
          </p:cxnSp>
        </p:grpSp>
      </p:grpSp>
      <p:grpSp>
        <p:nvGrpSpPr>
          <p:cNvPr id="31" name="Group 30">
            <a:extLst>
              <a:ext uri="{FF2B5EF4-FFF2-40B4-BE49-F238E27FC236}">
                <a16:creationId xmlns:a16="http://schemas.microsoft.com/office/drawing/2014/main" id="{4C28EE45-A948-B748-AA46-A02D62B8B0BC}"/>
              </a:ext>
            </a:extLst>
          </p:cNvPr>
          <p:cNvGrpSpPr/>
          <p:nvPr/>
        </p:nvGrpSpPr>
        <p:grpSpPr>
          <a:xfrm>
            <a:off x="5440535" y="3356458"/>
            <a:ext cx="884943" cy="1038183"/>
            <a:chOff x="3410313" y="1597290"/>
            <a:chExt cx="885636" cy="1038723"/>
          </a:xfrm>
        </p:grpSpPr>
        <p:sp>
          <p:nvSpPr>
            <p:cNvPr id="32" name="TextBox 31">
              <a:extLst>
                <a:ext uri="{FF2B5EF4-FFF2-40B4-BE49-F238E27FC236}">
                  <a16:creationId xmlns:a16="http://schemas.microsoft.com/office/drawing/2014/main" id="{297B888C-3542-B146-AA52-57EEBB4AFA0C}"/>
                </a:ext>
              </a:extLst>
            </p:cNvPr>
            <p:cNvSpPr txBox="1"/>
            <p:nvPr/>
          </p:nvSpPr>
          <p:spPr>
            <a:xfrm>
              <a:off x="3410313" y="2358942"/>
              <a:ext cx="885636" cy="277071"/>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Functions</a:t>
              </a:r>
            </a:p>
          </p:txBody>
        </p:sp>
        <p:grpSp>
          <p:nvGrpSpPr>
            <p:cNvPr id="33" name="Group 32">
              <a:extLst>
                <a:ext uri="{FF2B5EF4-FFF2-40B4-BE49-F238E27FC236}">
                  <a16:creationId xmlns:a16="http://schemas.microsoft.com/office/drawing/2014/main" id="{F6A4BD73-9578-714F-BBCB-6CF691B542F5}"/>
                </a:ext>
              </a:extLst>
            </p:cNvPr>
            <p:cNvGrpSpPr/>
            <p:nvPr/>
          </p:nvGrpSpPr>
          <p:grpSpPr>
            <a:xfrm>
              <a:off x="3485362" y="1597290"/>
              <a:ext cx="732666" cy="757124"/>
              <a:chOff x="9983755" y="1003414"/>
              <a:chExt cx="732666" cy="757124"/>
            </a:xfrm>
          </p:grpSpPr>
          <p:sp>
            <p:nvSpPr>
              <p:cNvPr id="34" name="Rectangle 33">
                <a:extLst>
                  <a:ext uri="{FF2B5EF4-FFF2-40B4-BE49-F238E27FC236}">
                    <a16:creationId xmlns:a16="http://schemas.microsoft.com/office/drawing/2014/main" id="{2FE5DC54-0AF6-694F-AF42-E4C6C47CF027}"/>
                  </a:ext>
                </a:extLst>
              </p:cNvPr>
              <p:cNvSpPr/>
              <p:nvPr/>
            </p:nvSpPr>
            <p:spPr bwMode="auto">
              <a:xfrm>
                <a:off x="10075768" y="1003414"/>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5" name="Rectangle 34">
                <a:extLst>
                  <a:ext uri="{FF2B5EF4-FFF2-40B4-BE49-F238E27FC236}">
                    <a16:creationId xmlns:a16="http://schemas.microsoft.com/office/drawing/2014/main" id="{4F810682-7090-8B4D-BA5E-0CF0A0EE7654}"/>
                  </a:ext>
                </a:extLst>
              </p:cNvPr>
              <p:cNvSpPr/>
              <p:nvPr/>
            </p:nvSpPr>
            <p:spPr bwMode="auto">
              <a:xfrm>
                <a:off x="10075768" y="1179837"/>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6" name="Rectangle 35">
                <a:extLst>
                  <a:ext uri="{FF2B5EF4-FFF2-40B4-BE49-F238E27FC236}">
                    <a16:creationId xmlns:a16="http://schemas.microsoft.com/office/drawing/2014/main" id="{A54F419F-DB9C-AC42-9330-6BDE464CD032}"/>
                  </a:ext>
                </a:extLst>
              </p:cNvPr>
              <p:cNvSpPr/>
              <p:nvPr/>
            </p:nvSpPr>
            <p:spPr bwMode="auto">
              <a:xfrm>
                <a:off x="10075768" y="1356260"/>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37" name="Rectangle 36">
                <a:extLst>
                  <a:ext uri="{FF2B5EF4-FFF2-40B4-BE49-F238E27FC236}">
                    <a16:creationId xmlns:a16="http://schemas.microsoft.com/office/drawing/2014/main" id="{85E5C24E-9C98-9D4D-BACE-DB7CB58DA26D}"/>
                  </a:ext>
                </a:extLst>
              </p:cNvPr>
              <p:cNvSpPr/>
              <p:nvPr/>
            </p:nvSpPr>
            <p:spPr bwMode="auto">
              <a:xfrm>
                <a:off x="10075768" y="1532683"/>
                <a:ext cx="548640" cy="137160"/>
              </a:xfrm>
              <a:prstGeom prst="rect">
                <a:avLst/>
              </a:prstGeom>
              <a:solidFill>
                <a:srgbClr val="7B9C6B"/>
              </a:solidFill>
              <a:ln w="9525" cap="flat" cmpd="sng" algn="ctr">
                <a:solidFill>
                  <a:srgbClr val="7B9C6B"/>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38" name="Straight Connector 37">
                <a:extLst>
                  <a:ext uri="{FF2B5EF4-FFF2-40B4-BE49-F238E27FC236}">
                    <a16:creationId xmlns:a16="http://schemas.microsoft.com/office/drawing/2014/main" id="{6E1F1B60-2972-F242-84ED-898DEE093846}"/>
                  </a:ext>
                </a:extLst>
              </p:cNvPr>
              <p:cNvCxnSpPr/>
              <p:nvPr/>
            </p:nvCxnSpPr>
            <p:spPr>
              <a:xfrm>
                <a:off x="9983755" y="1003414"/>
                <a:ext cx="0" cy="757124"/>
              </a:xfrm>
              <a:prstGeom prst="line">
                <a:avLst/>
              </a:prstGeom>
              <a:noFill/>
              <a:ln w="6350" cap="flat" cmpd="sng" algn="ctr">
                <a:solidFill>
                  <a:srgbClr val="7B9C6B"/>
                </a:solidFill>
                <a:prstDash val="solid"/>
                <a:miter lim="800000"/>
              </a:ln>
              <a:effectLst/>
            </p:spPr>
          </p:cxnSp>
          <p:cxnSp>
            <p:nvCxnSpPr>
              <p:cNvPr id="39" name="Straight Connector 38">
                <a:extLst>
                  <a:ext uri="{FF2B5EF4-FFF2-40B4-BE49-F238E27FC236}">
                    <a16:creationId xmlns:a16="http://schemas.microsoft.com/office/drawing/2014/main" id="{264C6E36-6BEC-5042-80C1-113A7B45208D}"/>
                  </a:ext>
                </a:extLst>
              </p:cNvPr>
              <p:cNvCxnSpPr/>
              <p:nvPr/>
            </p:nvCxnSpPr>
            <p:spPr>
              <a:xfrm>
                <a:off x="10716420" y="1003414"/>
                <a:ext cx="0" cy="757124"/>
              </a:xfrm>
              <a:prstGeom prst="line">
                <a:avLst/>
              </a:prstGeom>
              <a:noFill/>
              <a:ln w="6350" cap="flat" cmpd="sng" algn="ctr">
                <a:solidFill>
                  <a:srgbClr val="7B9C6B"/>
                </a:solidFill>
                <a:prstDash val="solid"/>
                <a:miter lim="800000"/>
              </a:ln>
              <a:effectLst/>
            </p:spPr>
          </p:cxnSp>
          <p:cxnSp>
            <p:nvCxnSpPr>
              <p:cNvPr id="40" name="Straight Connector 39">
                <a:extLst>
                  <a:ext uri="{FF2B5EF4-FFF2-40B4-BE49-F238E27FC236}">
                    <a16:creationId xmlns:a16="http://schemas.microsoft.com/office/drawing/2014/main" id="{5F7D21F6-0258-FD4B-B2A7-33E4B4286B3C}"/>
                  </a:ext>
                </a:extLst>
              </p:cNvPr>
              <p:cNvCxnSpPr/>
              <p:nvPr/>
            </p:nvCxnSpPr>
            <p:spPr>
              <a:xfrm flipH="1">
                <a:off x="9983755" y="1760538"/>
                <a:ext cx="732666" cy="0"/>
              </a:xfrm>
              <a:prstGeom prst="line">
                <a:avLst/>
              </a:prstGeom>
              <a:noFill/>
              <a:ln w="6350" cap="flat" cmpd="sng" algn="ctr">
                <a:solidFill>
                  <a:srgbClr val="7B9C6B"/>
                </a:solidFill>
                <a:prstDash val="solid"/>
                <a:miter lim="800000"/>
              </a:ln>
              <a:effectLst/>
            </p:spPr>
          </p:cxnSp>
        </p:grpSp>
      </p:grpSp>
      <p:cxnSp>
        <p:nvCxnSpPr>
          <p:cNvPr id="41" name="AutoShape 13">
            <a:extLst>
              <a:ext uri="{FF2B5EF4-FFF2-40B4-BE49-F238E27FC236}">
                <a16:creationId xmlns:a16="http://schemas.microsoft.com/office/drawing/2014/main" id="{27946AD6-AF96-5543-9BCC-30DEFB5559B7}"/>
              </a:ext>
            </a:extLst>
          </p:cNvPr>
          <p:cNvCxnSpPr>
            <a:cxnSpLocks noChangeShapeType="1"/>
          </p:cNvCxnSpPr>
          <p:nvPr/>
        </p:nvCxnSpPr>
        <p:spPr bwMode="auto">
          <a:xfrm>
            <a:off x="4916974" y="2987655"/>
            <a:ext cx="456843" cy="456962"/>
          </a:xfrm>
          <a:prstGeom prst="curvedConnector2">
            <a:avLst/>
          </a:prstGeom>
          <a:noFill/>
          <a:ln w="38100" cap="flat" cmpd="sng" algn="ctr">
            <a:solidFill>
              <a:srgbClr val="A6A6A6"/>
            </a:solidFill>
            <a:prstDash val="solid"/>
            <a:miter lim="800000"/>
            <a:headEnd/>
            <a:tailEnd type="triangle" w="med" len="med"/>
          </a:ln>
          <a:effectLst/>
        </p:spPr>
      </p:cxnSp>
      <p:cxnSp>
        <p:nvCxnSpPr>
          <p:cNvPr id="42" name="AutoShape 13">
            <a:extLst>
              <a:ext uri="{FF2B5EF4-FFF2-40B4-BE49-F238E27FC236}">
                <a16:creationId xmlns:a16="http://schemas.microsoft.com/office/drawing/2014/main" id="{E7DB3853-0F5A-6A44-AC96-A7EC23E1E13B}"/>
              </a:ext>
            </a:extLst>
          </p:cNvPr>
          <p:cNvCxnSpPr>
            <a:cxnSpLocks noChangeShapeType="1"/>
          </p:cNvCxnSpPr>
          <p:nvPr/>
        </p:nvCxnSpPr>
        <p:spPr bwMode="auto">
          <a:xfrm rot="10800000">
            <a:off x="4686382" y="3129191"/>
            <a:ext cx="548211" cy="548354"/>
          </a:xfrm>
          <a:prstGeom prst="curvedConnector2">
            <a:avLst/>
          </a:prstGeom>
          <a:noFill/>
          <a:ln w="38100" cap="flat" cmpd="sng" algn="ctr">
            <a:solidFill>
              <a:srgbClr val="A6A6A6"/>
            </a:solidFill>
            <a:prstDash val="solid"/>
            <a:miter lim="800000"/>
            <a:headEnd/>
            <a:tailEnd type="triangle" w="med" len="med"/>
          </a:ln>
          <a:effectLst/>
        </p:spPr>
      </p:cxnSp>
      <p:grpSp>
        <p:nvGrpSpPr>
          <p:cNvPr id="43" name="Group 42">
            <a:extLst>
              <a:ext uri="{FF2B5EF4-FFF2-40B4-BE49-F238E27FC236}">
                <a16:creationId xmlns:a16="http://schemas.microsoft.com/office/drawing/2014/main" id="{3408935D-BAED-2C49-BA55-D4F18C18D83B}"/>
              </a:ext>
            </a:extLst>
          </p:cNvPr>
          <p:cNvGrpSpPr/>
          <p:nvPr/>
        </p:nvGrpSpPr>
        <p:grpSpPr>
          <a:xfrm>
            <a:off x="7499311" y="5006856"/>
            <a:ext cx="739551" cy="1038111"/>
            <a:chOff x="3477898" y="1597290"/>
            <a:chExt cx="740130" cy="1038651"/>
          </a:xfrm>
        </p:grpSpPr>
        <p:sp>
          <p:nvSpPr>
            <p:cNvPr id="44" name="TextBox 43">
              <a:extLst>
                <a:ext uri="{FF2B5EF4-FFF2-40B4-BE49-F238E27FC236}">
                  <a16:creationId xmlns:a16="http://schemas.microsoft.com/office/drawing/2014/main" id="{F79E18C2-EA0D-E449-9B99-77A7527EB2FD}"/>
                </a:ext>
              </a:extLst>
            </p:cNvPr>
            <p:cNvSpPr txBox="1"/>
            <p:nvPr/>
          </p:nvSpPr>
          <p:spPr>
            <a:xfrm>
              <a:off x="3477898" y="2358942"/>
              <a:ext cx="731520" cy="276999"/>
            </a:xfrm>
            <a:prstGeom prst="rect">
              <a:avLst/>
            </a:prstGeom>
            <a:noFill/>
          </p:spPr>
          <p:txBody>
            <a:bodyPr wrap="square" rtlCol="0">
              <a:spAutoFit/>
            </a:bodyPr>
            <a:lstStyle/>
            <a:p>
              <a:pPr marL="0" marR="0" lvl="0" indent="0" algn="ctr" defTabSz="594507"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Calibri" panose="020F0502020204030204"/>
                </a:rPr>
                <a:t>Stories</a:t>
              </a:r>
            </a:p>
          </p:txBody>
        </p:sp>
        <p:grpSp>
          <p:nvGrpSpPr>
            <p:cNvPr id="45" name="Group 44">
              <a:extLst>
                <a:ext uri="{FF2B5EF4-FFF2-40B4-BE49-F238E27FC236}">
                  <a16:creationId xmlns:a16="http://schemas.microsoft.com/office/drawing/2014/main" id="{02E21E7A-C985-A542-AD64-BB62D30987FE}"/>
                </a:ext>
              </a:extLst>
            </p:cNvPr>
            <p:cNvGrpSpPr/>
            <p:nvPr/>
          </p:nvGrpSpPr>
          <p:grpSpPr>
            <a:xfrm>
              <a:off x="3485362" y="1597290"/>
              <a:ext cx="732666" cy="757124"/>
              <a:chOff x="9983755" y="1003414"/>
              <a:chExt cx="732666" cy="757124"/>
            </a:xfrm>
          </p:grpSpPr>
          <p:sp>
            <p:nvSpPr>
              <p:cNvPr id="46" name="Rectangle 45">
                <a:extLst>
                  <a:ext uri="{FF2B5EF4-FFF2-40B4-BE49-F238E27FC236}">
                    <a16:creationId xmlns:a16="http://schemas.microsoft.com/office/drawing/2014/main" id="{A7B36C7E-C227-9748-80AF-7215D16367CD}"/>
                  </a:ext>
                </a:extLst>
              </p:cNvPr>
              <p:cNvSpPr/>
              <p:nvPr/>
            </p:nvSpPr>
            <p:spPr bwMode="auto">
              <a:xfrm>
                <a:off x="10075768" y="1003414"/>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7" name="Rectangle 46">
                <a:extLst>
                  <a:ext uri="{FF2B5EF4-FFF2-40B4-BE49-F238E27FC236}">
                    <a16:creationId xmlns:a16="http://schemas.microsoft.com/office/drawing/2014/main" id="{A1681C8D-CD16-FA45-9838-370E3FBF3139}"/>
                  </a:ext>
                </a:extLst>
              </p:cNvPr>
              <p:cNvSpPr/>
              <p:nvPr/>
            </p:nvSpPr>
            <p:spPr bwMode="auto">
              <a:xfrm>
                <a:off x="10075768" y="1179837"/>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8" name="Rectangle 47">
                <a:extLst>
                  <a:ext uri="{FF2B5EF4-FFF2-40B4-BE49-F238E27FC236}">
                    <a16:creationId xmlns:a16="http://schemas.microsoft.com/office/drawing/2014/main" id="{BEFEBAA9-DF21-1B4A-8CD9-D1C25223B47C}"/>
                  </a:ext>
                </a:extLst>
              </p:cNvPr>
              <p:cNvSpPr/>
              <p:nvPr/>
            </p:nvSpPr>
            <p:spPr bwMode="auto">
              <a:xfrm>
                <a:off x="10075768" y="1356260"/>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sp>
            <p:nvSpPr>
              <p:cNvPr id="49" name="Rectangle 48">
                <a:extLst>
                  <a:ext uri="{FF2B5EF4-FFF2-40B4-BE49-F238E27FC236}">
                    <a16:creationId xmlns:a16="http://schemas.microsoft.com/office/drawing/2014/main" id="{49E9C429-2044-994E-B000-03F6C50CD05C}"/>
                  </a:ext>
                </a:extLst>
              </p:cNvPr>
              <p:cNvSpPr/>
              <p:nvPr/>
            </p:nvSpPr>
            <p:spPr bwMode="auto">
              <a:xfrm>
                <a:off x="10075768" y="1532683"/>
                <a:ext cx="548640" cy="137160"/>
              </a:xfrm>
              <a:prstGeom prst="rect">
                <a:avLst/>
              </a:prstGeom>
              <a:solidFill>
                <a:srgbClr val="AECEE6"/>
              </a:solidFill>
              <a:ln w="9525" cap="flat" cmpd="sng" algn="ctr">
                <a:solidFill>
                  <a:srgbClr val="AECEE6"/>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0" marR="0" lvl="0" indent="0" defTabSz="913852" eaLnBrk="0" fontAlgn="base" latinLnBrk="0" hangingPunct="0">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srgbClr val="000000"/>
                  </a:solidFill>
                  <a:effectLst/>
                  <a:uLnTx/>
                  <a:uFillTx/>
                  <a:latin typeface="Calibri" panose="020F0502020204030204"/>
                </a:endParaRPr>
              </a:p>
            </p:txBody>
          </p:sp>
          <p:cxnSp>
            <p:nvCxnSpPr>
              <p:cNvPr id="50" name="Straight Connector 49">
                <a:extLst>
                  <a:ext uri="{FF2B5EF4-FFF2-40B4-BE49-F238E27FC236}">
                    <a16:creationId xmlns:a16="http://schemas.microsoft.com/office/drawing/2014/main" id="{8D09B794-39DD-EB4F-808E-ADF1E5BCC01E}"/>
                  </a:ext>
                </a:extLst>
              </p:cNvPr>
              <p:cNvCxnSpPr/>
              <p:nvPr/>
            </p:nvCxnSpPr>
            <p:spPr>
              <a:xfrm>
                <a:off x="9983755" y="1003414"/>
                <a:ext cx="0" cy="757124"/>
              </a:xfrm>
              <a:prstGeom prst="line">
                <a:avLst/>
              </a:prstGeom>
              <a:solidFill>
                <a:srgbClr val="AECEE6"/>
              </a:solidFill>
              <a:ln w="6350" cap="flat" cmpd="sng" algn="ctr">
                <a:solidFill>
                  <a:srgbClr val="AECEE6"/>
                </a:solidFill>
                <a:prstDash val="solid"/>
                <a:miter lim="800000"/>
              </a:ln>
              <a:effectLst/>
            </p:spPr>
          </p:cxnSp>
          <p:cxnSp>
            <p:nvCxnSpPr>
              <p:cNvPr id="51" name="Straight Connector 50">
                <a:extLst>
                  <a:ext uri="{FF2B5EF4-FFF2-40B4-BE49-F238E27FC236}">
                    <a16:creationId xmlns:a16="http://schemas.microsoft.com/office/drawing/2014/main" id="{36C7608D-D674-C547-860F-1163C38B3074}"/>
                  </a:ext>
                </a:extLst>
              </p:cNvPr>
              <p:cNvCxnSpPr/>
              <p:nvPr/>
            </p:nvCxnSpPr>
            <p:spPr>
              <a:xfrm>
                <a:off x="10716420" y="1003414"/>
                <a:ext cx="0" cy="757124"/>
              </a:xfrm>
              <a:prstGeom prst="line">
                <a:avLst/>
              </a:prstGeom>
              <a:solidFill>
                <a:srgbClr val="AECEE6"/>
              </a:solidFill>
              <a:ln w="6350" cap="flat" cmpd="sng" algn="ctr">
                <a:solidFill>
                  <a:srgbClr val="AECEE6"/>
                </a:solidFill>
                <a:prstDash val="solid"/>
                <a:miter lim="800000"/>
              </a:ln>
              <a:effectLst/>
            </p:spPr>
          </p:cxnSp>
          <p:cxnSp>
            <p:nvCxnSpPr>
              <p:cNvPr id="52" name="Straight Connector 51">
                <a:extLst>
                  <a:ext uri="{FF2B5EF4-FFF2-40B4-BE49-F238E27FC236}">
                    <a16:creationId xmlns:a16="http://schemas.microsoft.com/office/drawing/2014/main" id="{78FB7940-97E7-054D-BE5D-4E6784ED82FA}"/>
                  </a:ext>
                </a:extLst>
              </p:cNvPr>
              <p:cNvCxnSpPr/>
              <p:nvPr/>
            </p:nvCxnSpPr>
            <p:spPr>
              <a:xfrm flipH="1">
                <a:off x="9983755" y="1760538"/>
                <a:ext cx="732666" cy="0"/>
              </a:xfrm>
              <a:prstGeom prst="line">
                <a:avLst/>
              </a:prstGeom>
              <a:solidFill>
                <a:srgbClr val="AECEE6"/>
              </a:solidFill>
              <a:ln w="6350" cap="flat" cmpd="sng" algn="ctr">
                <a:solidFill>
                  <a:srgbClr val="AECEE6"/>
                </a:solidFill>
                <a:prstDash val="solid"/>
                <a:miter lim="800000"/>
              </a:ln>
              <a:effectLst/>
            </p:spPr>
          </p:cxnSp>
        </p:grpSp>
      </p:grpSp>
      <p:cxnSp>
        <p:nvCxnSpPr>
          <p:cNvPr id="53" name="AutoShape 13">
            <a:extLst>
              <a:ext uri="{FF2B5EF4-FFF2-40B4-BE49-F238E27FC236}">
                <a16:creationId xmlns:a16="http://schemas.microsoft.com/office/drawing/2014/main" id="{A2E3E37A-5B74-DB49-BD49-72C2BABB52EA}"/>
              </a:ext>
            </a:extLst>
          </p:cNvPr>
          <p:cNvCxnSpPr>
            <a:cxnSpLocks noChangeShapeType="1"/>
          </p:cNvCxnSpPr>
          <p:nvPr/>
        </p:nvCxnSpPr>
        <p:spPr bwMode="auto">
          <a:xfrm>
            <a:off x="6325506" y="3614910"/>
            <a:ext cx="1543583" cy="1309039"/>
          </a:xfrm>
          <a:prstGeom prst="curvedConnector2">
            <a:avLst/>
          </a:prstGeom>
          <a:noFill/>
          <a:ln w="57150" cap="flat" cmpd="sng" algn="ctr">
            <a:solidFill>
              <a:srgbClr val="000000"/>
            </a:solidFill>
            <a:prstDash val="solid"/>
            <a:miter lim="800000"/>
            <a:headEnd/>
            <a:tailEnd type="triangle" w="med" len="med"/>
          </a:ln>
          <a:effectLst/>
        </p:spPr>
      </p:cxnSp>
      <p:cxnSp>
        <p:nvCxnSpPr>
          <p:cNvPr id="54" name="AutoShape 13">
            <a:extLst>
              <a:ext uri="{FF2B5EF4-FFF2-40B4-BE49-F238E27FC236}">
                <a16:creationId xmlns:a16="http://schemas.microsoft.com/office/drawing/2014/main" id="{4EEA59CD-15C8-844D-BD01-7E3EB28BEA8D}"/>
              </a:ext>
            </a:extLst>
          </p:cNvPr>
          <p:cNvCxnSpPr>
            <a:cxnSpLocks noChangeShapeType="1"/>
          </p:cNvCxnSpPr>
          <p:nvPr/>
        </p:nvCxnSpPr>
        <p:spPr bwMode="auto">
          <a:xfrm rot="3960000" flipV="1">
            <a:off x="8364213" y="5271649"/>
            <a:ext cx="456962" cy="456843"/>
          </a:xfrm>
          <a:prstGeom prst="curvedConnector2">
            <a:avLst/>
          </a:prstGeom>
          <a:noFill/>
          <a:ln w="38100" cap="flat" cmpd="sng" algn="ctr">
            <a:solidFill>
              <a:srgbClr val="A6A6A6"/>
            </a:solidFill>
            <a:prstDash val="solid"/>
            <a:miter lim="800000"/>
            <a:headEnd/>
            <a:tailEnd type="triangle" w="med" len="med"/>
          </a:ln>
          <a:effectLst/>
        </p:spPr>
      </p:cxnSp>
      <p:sp>
        <p:nvSpPr>
          <p:cNvPr id="55" name="TextBox 45">
            <a:extLst>
              <a:ext uri="{FF2B5EF4-FFF2-40B4-BE49-F238E27FC236}">
                <a16:creationId xmlns:a16="http://schemas.microsoft.com/office/drawing/2014/main" id="{F9504CE7-A613-F044-98D3-A10E34509F32}"/>
              </a:ext>
            </a:extLst>
          </p:cNvPr>
          <p:cNvSpPr txBox="1">
            <a:spLocks noChangeArrowheads="1"/>
          </p:cNvSpPr>
          <p:nvPr/>
        </p:nvSpPr>
        <p:spPr bwMode="auto">
          <a:xfrm>
            <a:off x="6560225" y="2881386"/>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Program</a:t>
            </a:r>
          </a:p>
        </p:txBody>
      </p:sp>
      <p:sp>
        <p:nvSpPr>
          <p:cNvPr id="56" name="TextBox 45">
            <a:extLst>
              <a:ext uri="{FF2B5EF4-FFF2-40B4-BE49-F238E27FC236}">
                <a16:creationId xmlns:a16="http://schemas.microsoft.com/office/drawing/2014/main" id="{BC159448-BC34-9043-AB94-C33F78EF4883}"/>
              </a:ext>
            </a:extLst>
          </p:cNvPr>
          <p:cNvSpPr txBox="1">
            <a:spLocks noChangeArrowheads="1"/>
          </p:cNvSpPr>
          <p:nvPr/>
        </p:nvSpPr>
        <p:spPr bwMode="auto">
          <a:xfrm>
            <a:off x="8680858" y="4535630"/>
            <a:ext cx="1481311" cy="30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594507">
              <a:defRPr/>
            </a:pPr>
            <a:r>
              <a:rPr lang="en-US" altLang="en-US" sz="1400" i="1">
                <a:solidFill>
                  <a:srgbClr val="000000"/>
                </a:solidFill>
                <a:latin typeface="Calibri" panose="020F0502020204030204"/>
              </a:rPr>
              <a:t>Team</a:t>
            </a:r>
          </a:p>
        </p:txBody>
      </p:sp>
      <p:cxnSp>
        <p:nvCxnSpPr>
          <p:cNvPr id="57" name="AutoShape 13">
            <a:extLst>
              <a:ext uri="{FF2B5EF4-FFF2-40B4-BE49-F238E27FC236}">
                <a16:creationId xmlns:a16="http://schemas.microsoft.com/office/drawing/2014/main" id="{BC0C3BBF-7CEC-D549-B183-C9D4BBED9116}"/>
              </a:ext>
            </a:extLst>
          </p:cNvPr>
          <p:cNvCxnSpPr>
            <a:cxnSpLocks noChangeShapeType="1"/>
          </p:cNvCxnSpPr>
          <p:nvPr/>
        </p:nvCxnSpPr>
        <p:spPr bwMode="auto">
          <a:xfrm rot="3960000" flipV="1">
            <a:off x="2852026" y="1653003"/>
            <a:ext cx="456962" cy="456843"/>
          </a:xfrm>
          <a:prstGeom prst="curvedConnector2">
            <a:avLst/>
          </a:prstGeom>
          <a:noFill/>
          <a:ln w="38100" cap="flat" cmpd="sng" algn="ctr">
            <a:solidFill>
              <a:srgbClr val="000000"/>
            </a:solidFill>
            <a:prstDash val="solid"/>
            <a:miter lim="800000"/>
            <a:headEnd/>
            <a:tailEnd type="triangle" w="med" len="med"/>
          </a:ln>
          <a:effectLst/>
        </p:spPr>
      </p:cxnSp>
      <p:sp>
        <p:nvSpPr>
          <p:cNvPr id="59" name="Text Placeholder 3">
            <a:extLst>
              <a:ext uri="{FF2B5EF4-FFF2-40B4-BE49-F238E27FC236}">
                <a16:creationId xmlns:a16="http://schemas.microsoft.com/office/drawing/2014/main" id="{9794DC45-9D4B-3D46-BF9A-DC2AFD8C87CC}"/>
              </a:ext>
            </a:extLst>
          </p:cNvPr>
          <p:cNvSpPr txBox="1">
            <a:spLocks/>
          </p:cNvSpPr>
          <p:nvPr/>
        </p:nvSpPr>
        <p:spPr>
          <a:xfrm>
            <a:off x="6377541" y="1171879"/>
            <a:ext cx="4979199" cy="671241"/>
          </a:xfrm>
          <a:prstGeom prst="rect">
            <a:avLst/>
          </a:prstGeom>
        </p:spPr>
        <p:txBody>
          <a:bodyPr vert="horz" lIns="91440" tIns="45720" rIns="91440" bIns="45720" rtlCol="0" anchor="t">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74974"/>
                </a:solidFill>
                <a:latin typeface="Helvetica Neue Thin" panose="020B0403020202020204" pitchFamily="34" charset="0"/>
                <a:ea typeface="Helvetica Neue Thin" panose="020B0403020202020204" pitchFamily="34" charset="0"/>
              </a:rPr>
              <a:t>Line of Sight from Strategy to Task</a:t>
            </a:r>
          </a:p>
        </p:txBody>
      </p:sp>
    </p:spTree>
    <p:extLst>
      <p:ext uri="{BB962C8B-B14F-4D97-AF65-F5344CB8AC3E}">
        <p14:creationId xmlns:p14="http://schemas.microsoft.com/office/powerpoint/2010/main" val="1384600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D915-8941-8C4B-A02D-BDE885F1EB77}"/>
              </a:ext>
            </a:extLst>
          </p:cNvPr>
          <p:cNvSpPr>
            <a:spLocks noGrp="1"/>
          </p:cNvSpPr>
          <p:nvPr>
            <p:ph type="title"/>
          </p:nvPr>
        </p:nvSpPr>
        <p:spPr/>
        <p:txBody>
          <a:bodyPr/>
          <a:lstStyle/>
          <a:p>
            <a:r>
              <a:rPr lang="en-US"/>
              <a:t>Drive From Business Value – The Flow of Scope</a:t>
            </a:r>
          </a:p>
        </p:txBody>
      </p:sp>
      <p:sp>
        <p:nvSpPr>
          <p:cNvPr id="6" name="Oval 5">
            <a:extLst>
              <a:ext uri="{FF2B5EF4-FFF2-40B4-BE49-F238E27FC236}">
                <a16:creationId xmlns:a16="http://schemas.microsoft.com/office/drawing/2014/main" id="{B98E37DF-78F0-A048-8311-D9E494DA70D9}"/>
              </a:ext>
            </a:extLst>
          </p:cNvPr>
          <p:cNvSpPr>
            <a:spLocks noChangeArrowheads="1"/>
          </p:cNvSpPr>
          <p:nvPr/>
        </p:nvSpPr>
        <p:spPr bwMode="auto">
          <a:xfrm>
            <a:off x="9281947" y="2324447"/>
            <a:ext cx="1923048" cy="1923048"/>
          </a:xfrm>
          <a:prstGeom prst="ellipse">
            <a:avLst/>
          </a:prstGeom>
          <a:gradFill rotWithShape="1">
            <a:gsLst>
              <a:gs pos="0">
                <a:srgbClr val="9DC3E6"/>
              </a:gs>
              <a:gs pos="75999">
                <a:srgbClr val="F15A2B"/>
              </a:gs>
              <a:gs pos="100000">
                <a:srgbClr val="F15A2B"/>
              </a:gs>
            </a:gsLst>
            <a:lin ang="2700000" scaled="1"/>
          </a:gradFill>
          <a:ln>
            <a:noFill/>
          </a:ln>
          <a:effectLst>
            <a:outerShdw blurRad="50800" dist="38100" dir="2700000" algn="tl" rotWithShape="0">
              <a:srgbClr val="80808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anchor="ctr"/>
          <a:lstStyle/>
          <a:p>
            <a:pPr algn="ctr" defTabSz="913852">
              <a:defRPr/>
            </a:pPr>
            <a:endParaRPr lang="en-US" sz="1798">
              <a:solidFill>
                <a:prstClr val="white"/>
              </a:solidFill>
              <a:ea typeface="MS PGothic" panose="020B0600070205080204" pitchFamily="34" charset="-128"/>
            </a:endParaRPr>
          </a:p>
        </p:txBody>
      </p:sp>
      <p:sp>
        <p:nvSpPr>
          <p:cNvPr id="7" name="Rectangle 48">
            <a:extLst>
              <a:ext uri="{FF2B5EF4-FFF2-40B4-BE49-F238E27FC236}">
                <a16:creationId xmlns:a16="http://schemas.microsoft.com/office/drawing/2014/main" id="{B3784C22-0DAE-6B43-9F9B-13FE463527F5}"/>
              </a:ext>
            </a:extLst>
          </p:cNvPr>
          <p:cNvSpPr>
            <a:spLocks noChangeArrowheads="1"/>
          </p:cNvSpPr>
          <p:nvPr/>
        </p:nvSpPr>
        <p:spPr bwMode="auto">
          <a:xfrm>
            <a:off x="9172467" y="4473674"/>
            <a:ext cx="2142009" cy="85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lnSpc>
                <a:spcPct val="120000"/>
              </a:lnSpc>
              <a:spcBef>
                <a:spcPct val="0"/>
              </a:spcBef>
              <a:spcAft>
                <a:spcPct val="0"/>
              </a:spcAft>
              <a:defRPr/>
            </a:pPr>
            <a:r>
              <a:rPr lang="en-US" altLang="en-US" sz="1400">
                <a:solidFill>
                  <a:srgbClr val="57565A"/>
                </a:solidFill>
                <a:latin typeface="+mn-lt"/>
              </a:rPr>
              <a:t>Agile Teams</a:t>
            </a:r>
          </a:p>
          <a:p>
            <a:pPr algn="ctr" defTabSz="913852" fontAlgn="base">
              <a:lnSpc>
                <a:spcPct val="120000"/>
              </a:lnSpc>
              <a:spcBef>
                <a:spcPct val="0"/>
              </a:spcBef>
              <a:spcAft>
                <a:spcPct val="0"/>
              </a:spcAft>
              <a:defRPr/>
            </a:pPr>
            <a:r>
              <a:rPr lang="en-US" altLang="en-US" sz="1400">
                <a:solidFill>
                  <a:srgbClr val="57565A"/>
                </a:solidFill>
                <a:latin typeface="+mn-lt"/>
              </a:rPr>
              <a:t>DevOps Teams</a:t>
            </a:r>
          </a:p>
          <a:p>
            <a:pPr algn="ctr" defTabSz="913852" fontAlgn="base">
              <a:lnSpc>
                <a:spcPct val="120000"/>
              </a:lnSpc>
              <a:spcBef>
                <a:spcPct val="0"/>
              </a:spcBef>
              <a:spcAft>
                <a:spcPct val="0"/>
              </a:spcAft>
              <a:defRPr/>
            </a:pPr>
            <a:r>
              <a:rPr lang="en-US" altLang="en-US" sz="1400">
                <a:solidFill>
                  <a:srgbClr val="57565A"/>
                </a:solidFill>
                <a:latin typeface="+mn-lt"/>
              </a:rPr>
              <a:t>Shared Service Teams</a:t>
            </a:r>
          </a:p>
        </p:txBody>
      </p:sp>
      <p:sp>
        <p:nvSpPr>
          <p:cNvPr id="8" name="Rectangle 53">
            <a:extLst>
              <a:ext uri="{FF2B5EF4-FFF2-40B4-BE49-F238E27FC236}">
                <a16:creationId xmlns:a16="http://schemas.microsoft.com/office/drawing/2014/main" id="{1A43FB7F-CD4C-B247-A737-D1D8E5046ABC}"/>
              </a:ext>
            </a:extLst>
          </p:cNvPr>
          <p:cNvSpPr>
            <a:spLocks noChangeArrowheads="1"/>
          </p:cNvSpPr>
          <p:nvPr/>
        </p:nvSpPr>
        <p:spPr bwMode="auto">
          <a:xfrm>
            <a:off x="8681392" y="1880177"/>
            <a:ext cx="3124159" cy="39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spcBef>
                <a:spcPct val="0"/>
              </a:spcBef>
              <a:spcAft>
                <a:spcPct val="0"/>
              </a:spcAft>
              <a:defRPr/>
            </a:pPr>
            <a:r>
              <a:rPr lang="en-US" altLang="en-US" sz="1998">
                <a:solidFill>
                  <a:srgbClr val="57565A"/>
                </a:solidFill>
                <a:latin typeface="+mj-lt"/>
              </a:rPr>
              <a:t>Team</a:t>
            </a:r>
          </a:p>
        </p:txBody>
      </p:sp>
      <p:sp>
        <p:nvSpPr>
          <p:cNvPr id="9" name="TextBox 5">
            <a:extLst>
              <a:ext uri="{FF2B5EF4-FFF2-40B4-BE49-F238E27FC236}">
                <a16:creationId xmlns:a16="http://schemas.microsoft.com/office/drawing/2014/main" id="{36B073B1-FDF1-0B46-A590-C6A05B0BE8B1}"/>
              </a:ext>
            </a:extLst>
          </p:cNvPr>
          <p:cNvSpPr txBox="1">
            <a:spLocks noChangeArrowheads="1"/>
          </p:cNvSpPr>
          <p:nvPr/>
        </p:nvSpPr>
        <p:spPr bwMode="auto">
          <a:xfrm>
            <a:off x="9369215" y="3022582"/>
            <a:ext cx="1748513" cy="58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spcBef>
                <a:spcPct val="0"/>
              </a:spcBef>
              <a:spcAft>
                <a:spcPct val="0"/>
              </a:spcAft>
              <a:defRPr/>
            </a:pPr>
            <a:r>
              <a:rPr lang="en-US" altLang="en-US" sz="1600">
                <a:solidFill>
                  <a:srgbClr val="FFFFFF"/>
                </a:solidFill>
                <a:latin typeface="+mn-lt"/>
              </a:rPr>
              <a:t>Where work </a:t>
            </a:r>
          </a:p>
          <a:p>
            <a:pPr algn="ctr" defTabSz="913852" fontAlgn="base">
              <a:spcBef>
                <a:spcPct val="0"/>
              </a:spcBef>
              <a:spcAft>
                <a:spcPct val="0"/>
              </a:spcAft>
              <a:defRPr/>
            </a:pPr>
            <a:r>
              <a:rPr lang="en-US" altLang="en-US" sz="1600">
                <a:solidFill>
                  <a:srgbClr val="FFFFFF"/>
                </a:solidFill>
                <a:latin typeface="+mn-lt"/>
              </a:rPr>
              <a:t>gets done</a:t>
            </a:r>
          </a:p>
        </p:txBody>
      </p:sp>
      <p:sp>
        <p:nvSpPr>
          <p:cNvPr id="11" name="Oval 10">
            <a:extLst>
              <a:ext uri="{FF2B5EF4-FFF2-40B4-BE49-F238E27FC236}">
                <a16:creationId xmlns:a16="http://schemas.microsoft.com/office/drawing/2014/main" id="{EA46EAD2-231A-4F4E-986A-D92E9E4ECB9D}"/>
              </a:ext>
            </a:extLst>
          </p:cNvPr>
          <p:cNvSpPr>
            <a:spLocks noChangeArrowheads="1"/>
          </p:cNvSpPr>
          <p:nvPr/>
        </p:nvSpPr>
        <p:spPr bwMode="auto">
          <a:xfrm>
            <a:off x="6549594" y="2292578"/>
            <a:ext cx="1962715" cy="1962715"/>
          </a:xfrm>
          <a:prstGeom prst="ellipse">
            <a:avLst/>
          </a:prstGeom>
          <a:gradFill rotWithShape="1">
            <a:gsLst>
              <a:gs pos="33000">
                <a:srgbClr val="76996B"/>
              </a:gs>
              <a:gs pos="73000">
                <a:srgbClr val="87A695"/>
              </a:gs>
              <a:gs pos="100000">
                <a:srgbClr val="B7DB93"/>
              </a:gs>
            </a:gsLst>
            <a:lin ang="2700000" scaled="1"/>
          </a:gradFill>
          <a:ln>
            <a:noFill/>
          </a:ln>
          <a:effectLst>
            <a:outerShdw blurRad="50800" dist="38100" dir="2700000" algn="tl" rotWithShape="0">
              <a:srgbClr val="808080">
                <a:alpha val="39999"/>
              </a:srgbClr>
            </a:outerShdw>
          </a:effectLst>
        </p:spPr>
        <p:txBody>
          <a:bodyPr anchor="ctr"/>
          <a:lstStyle/>
          <a:p>
            <a:pPr algn="ctr" defTabSz="913852">
              <a:defRPr/>
            </a:pPr>
            <a:endParaRPr lang="en-US" sz="1798">
              <a:solidFill>
                <a:prstClr val="white"/>
              </a:solidFill>
              <a:ea typeface="MS PGothic" panose="020B0600070205080204" pitchFamily="34" charset="-128"/>
            </a:endParaRPr>
          </a:p>
        </p:txBody>
      </p:sp>
      <p:sp>
        <p:nvSpPr>
          <p:cNvPr id="12" name="Rectangle 49">
            <a:extLst>
              <a:ext uri="{FF2B5EF4-FFF2-40B4-BE49-F238E27FC236}">
                <a16:creationId xmlns:a16="http://schemas.microsoft.com/office/drawing/2014/main" id="{11E64384-6018-104C-9589-641C40F3FC7B}"/>
              </a:ext>
            </a:extLst>
          </p:cNvPr>
          <p:cNvSpPr>
            <a:spLocks noChangeArrowheads="1"/>
          </p:cNvSpPr>
          <p:nvPr/>
        </p:nvSpPr>
        <p:spPr bwMode="auto">
          <a:xfrm>
            <a:off x="5968871" y="4473674"/>
            <a:ext cx="3124160" cy="111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lnSpc>
                <a:spcPct val="120000"/>
              </a:lnSpc>
              <a:spcBef>
                <a:spcPct val="0"/>
              </a:spcBef>
              <a:spcAft>
                <a:spcPct val="0"/>
              </a:spcAft>
              <a:defRPr/>
            </a:pPr>
            <a:r>
              <a:rPr lang="en-US" altLang="en-US" sz="1400">
                <a:solidFill>
                  <a:srgbClr val="57565A"/>
                </a:solidFill>
                <a:latin typeface="+mn-lt"/>
              </a:rPr>
              <a:t>Product Managers</a:t>
            </a:r>
          </a:p>
          <a:p>
            <a:pPr algn="ctr" defTabSz="913852" fontAlgn="base">
              <a:lnSpc>
                <a:spcPct val="120000"/>
              </a:lnSpc>
              <a:spcBef>
                <a:spcPct val="0"/>
              </a:spcBef>
              <a:spcAft>
                <a:spcPct val="0"/>
              </a:spcAft>
              <a:defRPr/>
            </a:pPr>
            <a:r>
              <a:rPr lang="en-US" altLang="en-US" sz="1400">
                <a:solidFill>
                  <a:srgbClr val="57565A"/>
                </a:solidFill>
                <a:latin typeface="+mn-lt"/>
              </a:rPr>
              <a:t>Program Managers</a:t>
            </a:r>
          </a:p>
          <a:p>
            <a:pPr algn="ctr" defTabSz="913852" fontAlgn="base">
              <a:lnSpc>
                <a:spcPct val="120000"/>
              </a:lnSpc>
              <a:spcBef>
                <a:spcPct val="0"/>
              </a:spcBef>
              <a:spcAft>
                <a:spcPct val="0"/>
              </a:spcAft>
              <a:defRPr/>
            </a:pPr>
            <a:r>
              <a:rPr lang="en-US" altLang="en-US" sz="1400">
                <a:solidFill>
                  <a:srgbClr val="57565A"/>
                </a:solidFill>
                <a:latin typeface="+mn-lt"/>
              </a:rPr>
              <a:t>Technical Leads</a:t>
            </a:r>
          </a:p>
          <a:p>
            <a:pPr algn="ctr" defTabSz="913852" fontAlgn="base">
              <a:lnSpc>
                <a:spcPct val="120000"/>
              </a:lnSpc>
              <a:spcBef>
                <a:spcPct val="0"/>
              </a:spcBef>
              <a:spcAft>
                <a:spcPct val="0"/>
              </a:spcAft>
              <a:defRPr/>
            </a:pPr>
            <a:r>
              <a:rPr lang="en-US" altLang="en-US" sz="1400">
                <a:solidFill>
                  <a:srgbClr val="57565A"/>
                </a:solidFill>
                <a:latin typeface="+mn-lt"/>
              </a:rPr>
              <a:t>Release Train Engineers</a:t>
            </a:r>
          </a:p>
        </p:txBody>
      </p:sp>
      <p:sp>
        <p:nvSpPr>
          <p:cNvPr id="13" name="Rectangle 52">
            <a:extLst>
              <a:ext uri="{FF2B5EF4-FFF2-40B4-BE49-F238E27FC236}">
                <a16:creationId xmlns:a16="http://schemas.microsoft.com/office/drawing/2014/main" id="{B589138A-8B5E-FA46-810F-B37278B56A4E}"/>
              </a:ext>
            </a:extLst>
          </p:cNvPr>
          <p:cNvSpPr>
            <a:spLocks noChangeArrowheads="1"/>
          </p:cNvSpPr>
          <p:nvPr/>
        </p:nvSpPr>
        <p:spPr bwMode="auto">
          <a:xfrm>
            <a:off x="6883588" y="1891150"/>
            <a:ext cx="1294726" cy="39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spcBef>
                <a:spcPct val="0"/>
              </a:spcBef>
              <a:spcAft>
                <a:spcPct val="0"/>
              </a:spcAft>
              <a:defRPr/>
            </a:pPr>
            <a:r>
              <a:rPr lang="en-US" altLang="en-US" sz="1998">
                <a:solidFill>
                  <a:srgbClr val="57565A"/>
                </a:solidFill>
                <a:latin typeface="+mj-lt"/>
              </a:rPr>
              <a:t>Program</a:t>
            </a:r>
          </a:p>
        </p:txBody>
      </p:sp>
      <p:sp>
        <p:nvSpPr>
          <p:cNvPr id="14" name="TextBox 58">
            <a:extLst>
              <a:ext uri="{FF2B5EF4-FFF2-40B4-BE49-F238E27FC236}">
                <a16:creationId xmlns:a16="http://schemas.microsoft.com/office/drawing/2014/main" id="{354C6495-676C-794B-BC40-DCA4DEA5DDA2}"/>
              </a:ext>
            </a:extLst>
          </p:cNvPr>
          <p:cNvSpPr txBox="1">
            <a:spLocks noChangeArrowheads="1"/>
          </p:cNvSpPr>
          <p:nvPr/>
        </p:nvSpPr>
        <p:spPr bwMode="auto">
          <a:xfrm>
            <a:off x="6656695" y="2906622"/>
            <a:ext cx="1748513" cy="83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spcBef>
                <a:spcPct val="0"/>
              </a:spcBef>
              <a:spcAft>
                <a:spcPct val="0"/>
              </a:spcAft>
              <a:defRPr/>
            </a:pPr>
            <a:r>
              <a:rPr lang="en-US" altLang="en-US" sz="1600">
                <a:solidFill>
                  <a:srgbClr val="FFFFFF"/>
                </a:solidFill>
                <a:latin typeface="+mn-lt"/>
              </a:rPr>
              <a:t>Where work is organized &amp; planned</a:t>
            </a:r>
          </a:p>
        </p:txBody>
      </p:sp>
      <p:sp>
        <p:nvSpPr>
          <p:cNvPr id="16" name="Oval 15">
            <a:extLst>
              <a:ext uri="{FF2B5EF4-FFF2-40B4-BE49-F238E27FC236}">
                <a16:creationId xmlns:a16="http://schemas.microsoft.com/office/drawing/2014/main" id="{4F0FAA4F-8040-D64A-808F-4061F783D28D}"/>
              </a:ext>
            </a:extLst>
          </p:cNvPr>
          <p:cNvSpPr>
            <a:spLocks noChangeArrowheads="1"/>
          </p:cNvSpPr>
          <p:nvPr/>
        </p:nvSpPr>
        <p:spPr bwMode="auto">
          <a:xfrm>
            <a:off x="3536175" y="2321230"/>
            <a:ext cx="2002381" cy="2002381"/>
          </a:xfrm>
          <a:prstGeom prst="ellipse">
            <a:avLst/>
          </a:prstGeom>
          <a:gradFill rotWithShape="1">
            <a:gsLst>
              <a:gs pos="0">
                <a:srgbClr val="074975"/>
              </a:gs>
              <a:gs pos="75999">
                <a:srgbClr val="7D9E6B"/>
              </a:gs>
              <a:gs pos="100000">
                <a:srgbClr val="7D9E6B"/>
              </a:gs>
            </a:gsLst>
            <a:lin ang="2700000" scaled="1"/>
          </a:gradFill>
          <a:ln>
            <a:noFill/>
          </a:ln>
          <a:effectLst>
            <a:outerShdw blurRad="50800" dist="38100" dir="2700000" algn="tl" rotWithShape="0">
              <a:srgbClr val="80808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anchor="ctr"/>
          <a:lstStyle/>
          <a:p>
            <a:pPr algn="ctr" defTabSz="913852">
              <a:defRPr/>
            </a:pPr>
            <a:endParaRPr lang="en-US" sz="1798">
              <a:solidFill>
                <a:prstClr val="white"/>
              </a:solidFill>
              <a:ea typeface="MS PGothic" panose="020B0600070205080204" pitchFamily="34" charset="-128"/>
            </a:endParaRPr>
          </a:p>
        </p:txBody>
      </p:sp>
      <p:sp>
        <p:nvSpPr>
          <p:cNvPr id="17" name="Rectangle 50">
            <a:extLst>
              <a:ext uri="{FF2B5EF4-FFF2-40B4-BE49-F238E27FC236}">
                <a16:creationId xmlns:a16="http://schemas.microsoft.com/office/drawing/2014/main" id="{58AE6535-2125-6F44-9BC4-143F54D9F765}"/>
              </a:ext>
            </a:extLst>
          </p:cNvPr>
          <p:cNvSpPr>
            <a:spLocks noChangeArrowheads="1"/>
          </p:cNvSpPr>
          <p:nvPr/>
        </p:nvSpPr>
        <p:spPr bwMode="auto">
          <a:xfrm>
            <a:off x="3266440" y="4473674"/>
            <a:ext cx="2541851"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lnSpc>
                <a:spcPct val="120000"/>
              </a:lnSpc>
              <a:spcBef>
                <a:spcPct val="0"/>
              </a:spcBef>
              <a:spcAft>
                <a:spcPct val="0"/>
              </a:spcAft>
              <a:defRPr/>
            </a:pPr>
            <a:r>
              <a:rPr lang="en-US" altLang="en-US" sz="1400">
                <a:solidFill>
                  <a:srgbClr val="57565A"/>
                </a:solidFill>
                <a:latin typeface="+mn-lt"/>
              </a:rPr>
              <a:t>Portfolio Managers</a:t>
            </a:r>
          </a:p>
          <a:p>
            <a:pPr algn="ctr" defTabSz="913852" fontAlgn="base">
              <a:lnSpc>
                <a:spcPct val="120000"/>
              </a:lnSpc>
              <a:spcBef>
                <a:spcPct val="0"/>
              </a:spcBef>
              <a:spcAft>
                <a:spcPct val="0"/>
              </a:spcAft>
              <a:defRPr/>
            </a:pPr>
            <a:r>
              <a:rPr lang="en-US" altLang="en-US" sz="1400">
                <a:solidFill>
                  <a:srgbClr val="57565A"/>
                </a:solidFill>
                <a:latin typeface="+mn-lt"/>
              </a:rPr>
              <a:t>Project Management Offices</a:t>
            </a:r>
          </a:p>
          <a:p>
            <a:pPr algn="ctr" defTabSz="913852" fontAlgn="base">
              <a:lnSpc>
                <a:spcPct val="120000"/>
              </a:lnSpc>
              <a:spcBef>
                <a:spcPct val="0"/>
              </a:spcBef>
              <a:spcAft>
                <a:spcPct val="0"/>
              </a:spcAft>
              <a:defRPr/>
            </a:pPr>
            <a:r>
              <a:rPr lang="en-US" altLang="en-US" sz="1400">
                <a:solidFill>
                  <a:srgbClr val="57565A"/>
                </a:solidFill>
                <a:latin typeface="+mn-lt"/>
              </a:rPr>
              <a:t>Business Owners</a:t>
            </a:r>
          </a:p>
          <a:p>
            <a:pPr algn="ctr" defTabSz="913852" fontAlgn="base">
              <a:lnSpc>
                <a:spcPct val="120000"/>
              </a:lnSpc>
              <a:spcBef>
                <a:spcPct val="0"/>
              </a:spcBef>
              <a:spcAft>
                <a:spcPct val="0"/>
              </a:spcAft>
              <a:defRPr/>
            </a:pPr>
            <a:r>
              <a:rPr lang="en-US" altLang="en-US" sz="1400">
                <a:solidFill>
                  <a:srgbClr val="57565A"/>
                </a:solidFill>
                <a:latin typeface="+mn-lt"/>
              </a:rPr>
              <a:t>Architects</a:t>
            </a:r>
          </a:p>
        </p:txBody>
      </p:sp>
      <p:sp>
        <p:nvSpPr>
          <p:cNvPr id="18" name="Rectangle 54">
            <a:extLst>
              <a:ext uri="{FF2B5EF4-FFF2-40B4-BE49-F238E27FC236}">
                <a16:creationId xmlns:a16="http://schemas.microsoft.com/office/drawing/2014/main" id="{5E3DA4E2-655A-CF40-90C0-62109A5C3227}"/>
              </a:ext>
            </a:extLst>
          </p:cNvPr>
          <p:cNvSpPr>
            <a:spLocks noChangeArrowheads="1"/>
          </p:cNvSpPr>
          <p:nvPr/>
        </p:nvSpPr>
        <p:spPr bwMode="auto">
          <a:xfrm>
            <a:off x="3886829" y="1910280"/>
            <a:ext cx="1301072" cy="39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spcBef>
                <a:spcPct val="0"/>
              </a:spcBef>
              <a:spcAft>
                <a:spcPct val="0"/>
              </a:spcAft>
              <a:defRPr/>
            </a:pPr>
            <a:r>
              <a:rPr lang="en-US" altLang="en-US" sz="1998">
                <a:solidFill>
                  <a:srgbClr val="57565A"/>
                </a:solidFill>
                <a:latin typeface="+mj-lt"/>
              </a:rPr>
              <a:t>Portfolio</a:t>
            </a:r>
          </a:p>
        </p:txBody>
      </p:sp>
      <p:sp>
        <p:nvSpPr>
          <p:cNvPr id="19" name="TextBox 59">
            <a:extLst>
              <a:ext uri="{FF2B5EF4-FFF2-40B4-BE49-F238E27FC236}">
                <a16:creationId xmlns:a16="http://schemas.microsoft.com/office/drawing/2014/main" id="{C99879FB-43FD-8C43-9F96-635AC6537CC7}"/>
              </a:ext>
            </a:extLst>
          </p:cNvPr>
          <p:cNvSpPr txBox="1">
            <a:spLocks noChangeArrowheads="1"/>
          </p:cNvSpPr>
          <p:nvPr/>
        </p:nvSpPr>
        <p:spPr bwMode="auto">
          <a:xfrm>
            <a:off x="3663108" y="2936859"/>
            <a:ext cx="1748514" cy="83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spcBef>
                <a:spcPct val="0"/>
              </a:spcBef>
              <a:spcAft>
                <a:spcPct val="0"/>
              </a:spcAft>
              <a:defRPr/>
            </a:pPr>
            <a:r>
              <a:rPr lang="en-US" altLang="en-US" sz="1600">
                <a:solidFill>
                  <a:srgbClr val="FFFFFF"/>
                </a:solidFill>
                <a:latin typeface="+mn-lt"/>
              </a:rPr>
              <a:t>Where strategy is mapped to execution</a:t>
            </a:r>
          </a:p>
        </p:txBody>
      </p:sp>
      <p:sp>
        <p:nvSpPr>
          <p:cNvPr id="23" name="Oval 22">
            <a:extLst>
              <a:ext uri="{FF2B5EF4-FFF2-40B4-BE49-F238E27FC236}">
                <a16:creationId xmlns:a16="http://schemas.microsoft.com/office/drawing/2014/main" id="{A44BE7B7-7264-0640-BD8F-FE4B56C7846F}"/>
              </a:ext>
            </a:extLst>
          </p:cNvPr>
          <p:cNvSpPr>
            <a:spLocks noChangeArrowheads="1"/>
          </p:cNvSpPr>
          <p:nvPr/>
        </p:nvSpPr>
        <p:spPr bwMode="auto">
          <a:xfrm>
            <a:off x="715100" y="2265740"/>
            <a:ext cx="1945261" cy="1945261"/>
          </a:xfrm>
          <a:prstGeom prst="ellipse">
            <a:avLst/>
          </a:prstGeom>
          <a:gradFill rotWithShape="1">
            <a:gsLst>
              <a:gs pos="0">
                <a:srgbClr val="5F7281"/>
              </a:gs>
              <a:gs pos="27000">
                <a:srgbClr val="5F7281"/>
              </a:gs>
              <a:gs pos="100000">
                <a:srgbClr val="074975"/>
              </a:gs>
            </a:gsLst>
            <a:lin ang="2700000" scaled="1"/>
          </a:gradFill>
          <a:ln>
            <a:noFill/>
          </a:ln>
          <a:effectLst>
            <a:outerShdw blurRad="50800" dist="38100" dir="2700000" algn="tl" rotWithShape="0">
              <a:srgbClr val="80808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anchor="ctr"/>
          <a:lstStyle/>
          <a:p>
            <a:pPr algn="ctr" defTabSz="913852">
              <a:defRPr/>
            </a:pPr>
            <a:endParaRPr lang="en-US" sz="1798">
              <a:solidFill>
                <a:prstClr val="white"/>
              </a:solidFill>
              <a:ea typeface="MS PGothic" panose="020B0600070205080204" pitchFamily="34" charset="-128"/>
            </a:endParaRPr>
          </a:p>
        </p:txBody>
      </p:sp>
      <p:sp>
        <p:nvSpPr>
          <p:cNvPr id="24" name="Rectangle 51">
            <a:extLst>
              <a:ext uri="{FF2B5EF4-FFF2-40B4-BE49-F238E27FC236}">
                <a16:creationId xmlns:a16="http://schemas.microsoft.com/office/drawing/2014/main" id="{385CD467-1274-1B49-A354-0CEC15983D08}"/>
              </a:ext>
            </a:extLst>
          </p:cNvPr>
          <p:cNvSpPr>
            <a:spLocks noChangeArrowheads="1"/>
          </p:cNvSpPr>
          <p:nvPr/>
        </p:nvSpPr>
        <p:spPr bwMode="auto">
          <a:xfrm>
            <a:off x="941994" y="4473674"/>
            <a:ext cx="1491472" cy="85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lnSpc>
                <a:spcPct val="120000"/>
              </a:lnSpc>
              <a:spcBef>
                <a:spcPct val="0"/>
              </a:spcBef>
              <a:spcAft>
                <a:spcPct val="0"/>
              </a:spcAft>
              <a:defRPr/>
            </a:pPr>
            <a:r>
              <a:rPr lang="en-US" altLang="en-US" sz="1400">
                <a:solidFill>
                  <a:srgbClr val="57565A"/>
                </a:solidFill>
                <a:latin typeface="+mn-lt"/>
              </a:rPr>
              <a:t>Executives</a:t>
            </a:r>
          </a:p>
          <a:p>
            <a:pPr algn="ctr" defTabSz="913852" fontAlgn="base">
              <a:lnSpc>
                <a:spcPct val="120000"/>
              </a:lnSpc>
              <a:spcBef>
                <a:spcPct val="0"/>
              </a:spcBef>
              <a:spcAft>
                <a:spcPct val="0"/>
              </a:spcAft>
              <a:defRPr/>
            </a:pPr>
            <a:r>
              <a:rPr lang="en-US" altLang="en-US" sz="1400">
                <a:solidFill>
                  <a:srgbClr val="57565A"/>
                </a:solidFill>
                <a:latin typeface="+mn-lt"/>
              </a:rPr>
              <a:t>Executive PMO</a:t>
            </a:r>
          </a:p>
          <a:p>
            <a:pPr algn="ctr" defTabSz="913852" fontAlgn="base">
              <a:lnSpc>
                <a:spcPct val="120000"/>
              </a:lnSpc>
              <a:spcBef>
                <a:spcPct val="0"/>
              </a:spcBef>
              <a:spcAft>
                <a:spcPct val="0"/>
              </a:spcAft>
              <a:defRPr/>
            </a:pPr>
            <a:r>
              <a:rPr lang="en-US" altLang="en-US" sz="1400">
                <a:solidFill>
                  <a:srgbClr val="57565A"/>
                </a:solidFill>
                <a:latin typeface="+mn-lt"/>
              </a:rPr>
              <a:t>Finance</a:t>
            </a:r>
          </a:p>
        </p:txBody>
      </p:sp>
      <p:sp>
        <p:nvSpPr>
          <p:cNvPr id="25" name="Rectangle 55">
            <a:extLst>
              <a:ext uri="{FF2B5EF4-FFF2-40B4-BE49-F238E27FC236}">
                <a16:creationId xmlns:a16="http://schemas.microsoft.com/office/drawing/2014/main" id="{92EEFF87-85DD-3642-B92E-58298238F638}"/>
              </a:ext>
            </a:extLst>
          </p:cNvPr>
          <p:cNvSpPr>
            <a:spLocks noChangeArrowheads="1"/>
          </p:cNvSpPr>
          <p:nvPr/>
        </p:nvSpPr>
        <p:spPr bwMode="auto">
          <a:xfrm>
            <a:off x="942787" y="1880177"/>
            <a:ext cx="1489887" cy="39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spcBef>
                <a:spcPct val="0"/>
              </a:spcBef>
              <a:spcAft>
                <a:spcPct val="0"/>
              </a:spcAft>
              <a:defRPr/>
            </a:pPr>
            <a:r>
              <a:rPr lang="en-US" altLang="en-US" sz="1998">
                <a:solidFill>
                  <a:srgbClr val="57565A"/>
                </a:solidFill>
                <a:latin typeface="+mj-lt"/>
              </a:rPr>
              <a:t>Enterprise</a:t>
            </a:r>
          </a:p>
        </p:txBody>
      </p:sp>
      <p:sp>
        <p:nvSpPr>
          <p:cNvPr id="22" name="TextBox 60">
            <a:extLst>
              <a:ext uri="{FF2B5EF4-FFF2-40B4-BE49-F238E27FC236}">
                <a16:creationId xmlns:a16="http://schemas.microsoft.com/office/drawing/2014/main" id="{2614272E-7DE0-4F4F-9257-4DECBD573D15}"/>
              </a:ext>
            </a:extLst>
          </p:cNvPr>
          <p:cNvSpPr txBox="1">
            <a:spLocks noChangeArrowheads="1"/>
          </p:cNvSpPr>
          <p:nvPr/>
        </p:nvSpPr>
        <p:spPr bwMode="auto">
          <a:xfrm>
            <a:off x="813474" y="2884541"/>
            <a:ext cx="1748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defTabSz="913852" fontAlgn="base">
              <a:spcBef>
                <a:spcPct val="0"/>
              </a:spcBef>
              <a:spcAft>
                <a:spcPct val="0"/>
              </a:spcAft>
              <a:defRPr/>
            </a:pPr>
            <a:r>
              <a:rPr lang="en-US" altLang="en-US" sz="1600">
                <a:solidFill>
                  <a:srgbClr val="FFFFFF"/>
                </a:solidFill>
                <a:latin typeface="+mn-lt"/>
              </a:rPr>
              <a:t>Where strategy is set &amp; governed</a:t>
            </a:r>
          </a:p>
        </p:txBody>
      </p:sp>
      <p:sp>
        <p:nvSpPr>
          <p:cNvPr id="26" name="TextBox 25">
            <a:extLst>
              <a:ext uri="{FF2B5EF4-FFF2-40B4-BE49-F238E27FC236}">
                <a16:creationId xmlns:a16="http://schemas.microsoft.com/office/drawing/2014/main" id="{7AF7D776-88E3-B844-AAD2-B497E2093496}"/>
              </a:ext>
            </a:extLst>
          </p:cNvPr>
          <p:cNvSpPr txBox="1"/>
          <p:nvPr/>
        </p:nvSpPr>
        <p:spPr>
          <a:xfrm>
            <a:off x="5216604" y="1443701"/>
            <a:ext cx="1633398" cy="338554"/>
          </a:xfrm>
          <a:prstGeom prst="rect">
            <a:avLst/>
          </a:prstGeom>
          <a:solidFill>
            <a:schemeClr val="bg1"/>
          </a:solidFill>
        </p:spPr>
        <p:txBody>
          <a:bodyPr wrap="square" rtlCol="0">
            <a:spAutoFit/>
          </a:bodyPr>
          <a:lstStyle/>
          <a:p>
            <a:pPr algn="ctr" defTabSz="913852" fontAlgn="base">
              <a:spcBef>
                <a:spcPct val="0"/>
              </a:spcBef>
              <a:spcAft>
                <a:spcPct val="0"/>
              </a:spcAft>
              <a:defRPr/>
            </a:pPr>
            <a:r>
              <a:rPr lang="en-US" sz="1600" b="1">
                <a:solidFill>
                  <a:srgbClr val="C00000"/>
                </a:solidFill>
                <a:ea typeface="MS PGothic" panose="020B0600070205080204" pitchFamily="34" charset="-128"/>
              </a:rPr>
              <a:t>We focus here.</a:t>
            </a:r>
          </a:p>
        </p:txBody>
      </p:sp>
      <p:cxnSp>
        <p:nvCxnSpPr>
          <p:cNvPr id="27" name="Straight Arrow Connector 26">
            <a:extLst>
              <a:ext uri="{FF2B5EF4-FFF2-40B4-BE49-F238E27FC236}">
                <a16:creationId xmlns:a16="http://schemas.microsoft.com/office/drawing/2014/main" id="{2A7AABB9-B9ED-3244-B43B-FC6C979C3B9A}"/>
              </a:ext>
            </a:extLst>
          </p:cNvPr>
          <p:cNvCxnSpPr>
            <a:cxnSpLocks/>
          </p:cNvCxnSpPr>
          <p:nvPr/>
        </p:nvCxnSpPr>
        <p:spPr>
          <a:xfrm flipH="1">
            <a:off x="5552610" y="1745298"/>
            <a:ext cx="484252" cy="63592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34E957-C5FF-3B49-AB5A-A0AC9C7ED5D8}"/>
              </a:ext>
            </a:extLst>
          </p:cNvPr>
          <p:cNvCxnSpPr>
            <a:cxnSpLocks/>
          </p:cNvCxnSpPr>
          <p:nvPr/>
        </p:nvCxnSpPr>
        <p:spPr>
          <a:xfrm>
            <a:off x="6033303" y="1745297"/>
            <a:ext cx="440455" cy="6399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23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F73A-2D5B-C146-AE1C-DB177CFE375B}"/>
              </a:ext>
            </a:extLst>
          </p:cNvPr>
          <p:cNvSpPr>
            <a:spLocks noGrp="1"/>
          </p:cNvSpPr>
          <p:nvPr>
            <p:ph type="title"/>
          </p:nvPr>
        </p:nvSpPr>
        <p:spPr/>
        <p:txBody>
          <a:bodyPr/>
          <a:lstStyle/>
          <a:p>
            <a:r>
              <a:rPr lang="en-US"/>
              <a:t>Planning Across Three Layers</a:t>
            </a:r>
          </a:p>
        </p:txBody>
      </p:sp>
      <p:sp>
        <p:nvSpPr>
          <p:cNvPr id="21" name="Rectangle 20">
            <a:extLst>
              <a:ext uri="{FF2B5EF4-FFF2-40B4-BE49-F238E27FC236}">
                <a16:creationId xmlns:a16="http://schemas.microsoft.com/office/drawing/2014/main" id="{8D535B1E-2E57-FD41-8E2F-5AAEF28193D8}"/>
              </a:ext>
            </a:extLst>
          </p:cNvPr>
          <p:cNvSpPr/>
          <p:nvPr/>
        </p:nvSpPr>
        <p:spPr>
          <a:xfrm>
            <a:off x="622488" y="1273991"/>
            <a:ext cx="10922658" cy="1587967"/>
          </a:xfrm>
          <a:prstGeom prst="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57A408B7-D9D8-F344-BF97-02FFDF7C7C89}"/>
              </a:ext>
            </a:extLst>
          </p:cNvPr>
          <p:cNvSpPr/>
          <p:nvPr/>
        </p:nvSpPr>
        <p:spPr>
          <a:xfrm>
            <a:off x="633084" y="4652210"/>
            <a:ext cx="10922658" cy="1769137"/>
          </a:xfrm>
          <a:prstGeom prst="rect">
            <a:avLst/>
          </a:prstGeom>
          <a:solidFill>
            <a:srgbClr val="FEEAD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23" name="Rectangle 22">
            <a:extLst>
              <a:ext uri="{FF2B5EF4-FFF2-40B4-BE49-F238E27FC236}">
                <a16:creationId xmlns:a16="http://schemas.microsoft.com/office/drawing/2014/main" id="{EA8ABCB6-CE01-A541-92C8-91A7C408B910}"/>
              </a:ext>
            </a:extLst>
          </p:cNvPr>
          <p:cNvSpPr/>
          <p:nvPr/>
        </p:nvSpPr>
        <p:spPr>
          <a:xfrm>
            <a:off x="622488" y="2933184"/>
            <a:ext cx="10922658" cy="1647221"/>
          </a:xfrm>
          <a:prstGeom prst="rect">
            <a:avLst/>
          </a:prstGeom>
          <a:solidFill>
            <a:srgbClr val="EBF2E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94685" eaLnBrk="1" fontAlgn="auto" latinLnBrk="0" hangingPunct="1">
              <a:lnSpc>
                <a:spcPct val="100000"/>
              </a:lnSpc>
              <a:spcBef>
                <a:spcPts val="0"/>
              </a:spcBef>
              <a:spcAft>
                <a:spcPts val="0"/>
              </a:spcAft>
              <a:buClrTx/>
              <a:buSzTx/>
              <a:buFontTx/>
              <a:buNone/>
              <a:tabLst/>
              <a:defRPr/>
            </a:pPr>
            <a:endParaRPr kumimoji="0" lang="en-US" sz="2299" b="0" i="0" u="none" strike="noStrike" kern="0" cap="none" spc="0" normalizeH="0" baseline="0" noProof="0">
              <a:ln>
                <a:noFill/>
              </a:ln>
              <a:solidFill>
                <a:prstClr val="white"/>
              </a:solidFill>
              <a:effectLst/>
              <a:uLnTx/>
              <a:uFillTx/>
              <a:ea typeface="+mn-ea"/>
              <a:cs typeface="+mn-cs"/>
            </a:endParaRPr>
          </a:p>
        </p:txBody>
      </p:sp>
      <p:sp>
        <p:nvSpPr>
          <p:cNvPr id="24" name="TextBox 45">
            <a:extLst>
              <a:ext uri="{FF2B5EF4-FFF2-40B4-BE49-F238E27FC236}">
                <a16:creationId xmlns:a16="http://schemas.microsoft.com/office/drawing/2014/main" id="{D71B9BE9-A971-D74E-89F0-38F64AB8B782}"/>
              </a:ext>
            </a:extLst>
          </p:cNvPr>
          <p:cNvSpPr txBox="1">
            <a:spLocks noChangeArrowheads="1"/>
          </p:cNvSpPr>
          <p:nvPr/>
        </p:nvSpPr>
        <p:spPr bwMode="auto">
          <a:xfrm>
            <a:off x="814502" y="3515116"/>
            <a:ext cx="1371243" cy="400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594685">
              <a:defRPr/>
            </a:pPr>
            <a:r>
              <a:rPr lang="en-US" altLang="en-US" sz="1999">
                <a:solidFill>
                  <a:srgbClr val="000000"/>
                </a:solidFill>
                <a:latin typeface="+mj-lt"/>
                <a:ea typeface="Roboto" panose="02000000000000000000" pitchFamily="2" charset="0"/>
              </a:rPr>
              <a:t>Program</a:t>
            </a:r>
          </a:p>
        </p:txBody>
      </p:sp>
      <p:sp>
        <p:nvSpPr>
          <p:cNvPr id="25" name="TextBox 45">
            <a:extLst>
              <a:ext uri="{FF2B5EF4-FFF2-40B4-BE49-F238E27FC236}">
                <a16:creationId xmlns:a16="http://schemas.microsoft.com/office/drawing/2014/main" id="{DA85A45E-53C9-154E-943B-A68D2D051482}"/>
              </a:ext>
            </a:extLst>
          </p:cNvPr>
          <p:cNvSpPr txBox="1">
            <a:spLocks noChangeArrowheads="1"/>
          </p:cNvSpPr>
          <p:nvPr/>
        </p:nvSpPr>
        <p:spPr bwMode="auto">
          <a:xfrm>
            <a:off x="814502" y="5336775"/>
            <a:ext cx="1371243" cy="400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594685">
              <a:defRPr/>
            </a:pPr>
            <a:r>
              <a:rPr lang="en-US" altLang="en-US" sz="1999" b="1">
                <a:solidFill>
                  <a:srgbClr val="000000"/>
                </a:solidFill>
                <a:latin typeface="+mj-lt"/>
                <a:ea typeface="Roboto" panose="02000000000000000000" pitchFamily="2" charset="0"/>
              </a:rPr>
              <a:t>Team</a:t>
            </a:r>
          </a:p>
        </p:txBody>
      </p:sp>
      <p:sp>
        <p:nvSpPr>
          <p:cNvPr id="26" name="TextBox 45">
            <a:extLst>
              <a:ext uri="{FF2B5EF4-FFF2-40B4-BE49-F238E27FC236}">
                <a16:creationId xmlns:a16="http://schemas.microsoft.com/office/drawing/2014/main" id="{2F52CDCD-5DAC-3849-96B3-5A4108069E6F}"/>
              </a:ext>
            </a:extLst>
          </p:cNvPr>
          <p:cNvSpPr txBox="1">
            <a:spLocks noChangeArrowheads="1"/>
          </p:cNvSpPr>
          <p:nvPr/>
        </p:nvSpPr>
        <p:spPr bwMode="auto">
          <a:xfrm>
            <a:off x="814502" y="1867971"/>
            <a:ext cx="1371243" cy="400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594685">
              <a:defRPr/>
            </a:pPr>
            <a:r>
              <a:rPr lang="en-US" altLang="en-US" sz="1999">
                <a:solidFill>
                  <a:srgbClr val="000000"/>
                </a:solidFill>
                <a:latin typeface="+mj-lt"/>
                <a:ea typeface="Roboto" panose="02000000000000000000" pitchFamily="2" charset="0"/>
              </a:rPr>
              <a:t>Portfolio</a:t>
            </a:r>
          </a:p>
        </p:txBody>
      </p:sp>
      <p:sp>
        <p:nvSpPr>
          <p:cNvPr id="27" name="Content Placeholder 42">
            <a:extLst>
              <a:ext uri="{FF2B5EF4-FFF2-40B4-BE49-F238E27FC236}">
                <a16:creationId xmlns:a16="http://schemas.microsoft.com/office/drawing/2014/main" id="{D4F8BA5D-BC61-2F42-8FB7-56A959DFCB97}"/>
              </a:ext>
            </a:extLst>
          </p:cNvPr>
          <p:cNvSpPr txBox="1">
            <a:spLocks/>
          </p:cNvSpPr>
          <p:nvPr/>
        </p:nvSpPr>
        <p:spPr bwMode="gray">
          <a:xfrm>
            <a:off x="2582611" y="1373752"/>
            <a:ext cx="3317920" cy="1388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50" marR="0" lvl="0" indent="0" algn="l" defTabSz="594863" rtl="0" eaLnBrk="0" fontAlgn="base" latinLnBrk="0" hangingPunct="0">
              <a:lnSpc>
                <a:spcPct val="100000"/>
              </a:lnSpc>
              <a:spcBef>
                <a:spcPts val="600"/>
              </a:spcBef>
              <a:spcAft>
                <a:spcPct val="0"/>
              </a:spcAft>
              <a:buClr>
                <a:srgbClr val="000000"/>
              </a:buClr>
              <a:buSzPct val="80000"/>
              <a:buFontTx/>
              <a:buNone/>
              <a:tabLst/>
              <a:defRPr/>
            </a:pPr>
            <a:r>
              <a:rPr kumimoji="0" lang="en-US" sz="1200" b="1" i="0" u="none" strike="noStrike" kern="0" cap="none" spc="0" normalizeH="0" baseline="0" noProof="0">
                <a:ln>
                  <a:noFill/>
                </a:ln>
                <a:solidFill>
                  <a:srgbClr val="000000"/>
                </a:solidFill>
                <a:effectLst/>
                <a:uLnTx/>
                <a:uFillTx/>
                <a:latin typeface="+mj-lt"/>
                <a:ea typeface="Roboto" panose="02000000000000000000" pitchFamily="2" charset="0"/>
                <a:cs typeface="Calibri Light"/>
              </a:rPr>
              <a:t>Define Objectives &amp; Vision</a:t>
            </a:r>
          </a:p>
          <a:p>
            <a:pPr marL="285750" marR="0" lvl="0" indent="-228600" algn="l" defTabSz="594863" rtl="0" eaLnBrk="0" fontAlgn="base" latinLnBrk="0" hangingPunct="0">
              <a:lnSpc>
                <a:spcPct val="100000"/>
              </a:lnSpc>
              <a:spcBef>
                <a:spcPts val="600"/>
              </a:spcBef>
              <a:spcAft>
                <a:spcPct val="0"/>
              </a:spcAft>
              <a:buClr>
                <a:srgbClr val="000000"/>
              </a:buClr>
              <a:buSzPct val="8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ea typeface="Roboto" panose="02000000000000000000" pitchFamily="2" charset="0"/>
                <a:cs typeface="Calibri Light"/>
              </a:rPr>
              <a:t>Define strategic capabilities &amp; translate into features</a:t>
            </a:r>
          </a:p>
          <a:p>
            <a:pPr marL="285750" marR="0" lvl="0" indent="-228600" algn="l" defTabSz="594863" rtl="0" eaLnBrk="0" fontAlgn="base" latinLnBrk="0" hangingPunct="0">
              <a:lnSpc>
                <a:spcPct val="100000"/>
              </a:lnSpc>
              <a:spcBef>
                <a:spcPts val="600"/>
              </a:spcBef>
              <a:spcAft>
                <a:spcPct val="0"/>
              </a:spcAft>
              <a:buClr>
                <a:srgbClr val="000000"/>
              </a:buClr>
              <a:buSzPct val="8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ea typeface="Roboto" panose="02000000000000000000" pitchFamily="2" charset="0"/>
                <a:cs typeface="Calibri Light"/>
              </a:rPr>
              <a:t>Own &amp; steer the roadmap</a:t>
            </a:r>
          </a:p>
          <a:p>
            <a:pPr marL="285750" marR="0" lvl="0" indent="-228600" algn="l" defTabSz="594863" rtl="0" eaLnBrk="0" fontAlgn="base" latinLnBrk="0" hangingPunct="0">
              <a:lnSpc>
                <a:spcPct val="100000"/>
              </a:lnSpc>
              <a:spcBef>
                <a:spcPts val="600"/>
              </a:spcBef>
              <a:spcAft>
                <a:spcPct val="0"/>
              </a:spcAft>
              <a:buClr>
                <a:srgbClr val="000000"/>
              </a:buClr>
              <a:buSzPct val="8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ea typeface="Roboto" panose="02000000000000000000" pitchFamily="2" charset="0"/>
                <a:cs typeface="Calibri Light"/>
              </a:rPr>
              <a:t>Align funding &amp; resources to value streams objectives</a:t>
            </a:r>
          </a:p>
        </p:txBody>
      </p:sp>
      <p:sp>
        <p:nvSpPr>
          <p:cNvPr id="28" name="Content Placeholder 42">
            <a:extLst>
              <a:ext uri="{FF2B5EF4-FFF2-40B4-BE49-F238E27FC236}">
                <a16:creationId xmlns:a16="http://schemas.microsoft.com/office/drawing/2014/main" id="{BF533E44-3B5A-3245-A8ED-8557AC33BE29}"/>
              </a:ext>
            </a:extLst>
          </p:cNvPr>
          <p:cNvSpPr txBox="1">
            <a:spLocks/>
          </p:cNvSpPr>
          <p:nvPr/>
        </p:nvSpPr>
        <p:spPr bwMode="gray">
          <a:xfrm>
            <a:off x="2582611" y="3207595"/>
            <a:ext cx="3090042" cy="1245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50" indent="0" defTabSz="594863">
              <a:buClr>
                <a:srgbClr val="000000"/>
              </a:buClr>
              <a:defRPr/>
            </a:pPr>
            <a:r>
              <a:rPr lang="en-US" sz="1200" b="1" kern="0">
                <a:solidFill>
                  <a:srgbClr val="000000"/>
                </a:solidFill>
                <a:latin typeface="+mj-lt"/>
                <a:ea typeface="Roboto" panose="02000000000000000000" pitchFamily="2" charset="0"/>
                <a:cs typeface="Calibri Light"/>
              </a:rPr>
              <a:t>Organize, Prioritize &amp; Plan</a:t>
            </a:r>
          </a:p>
          <a:p>
            <a:pPr marL="285750" indent="-228600" defTabSz="594863">
              <a:buClr>
                <a:srgbClr val="000000"/>
              </a:buClr>
              <a:buFont typeface="Arial" panose="020B0604020202020204" pitchFamily="34" charset="0"/>
              <a:buChar char="•"/>
              <a:defRPr/>
            </a:pPr>
            <a:r>
              <a:rPr lang="en-US" sz="1200" kern="0">
                <a:solidFill>
                  <a:srgbClr val="000000"/>
                </a:solidFill>
                <a:ea typeface="Roboto" panose="02000000000000000000" pitchFamily="2" charset="0"/>
                <a:cs typeface="Calibri Light"/>
              </a:rPr>
              <a:t>Define scope into rolling backlogs; flow work to teams</a:t>
            </a:r>
          </a:p>
          <a:p>
            <a:pPr marL="285750" indent="-228600" defTabSz="594863">
              <a:buClr>
                <a:srgbClr val="000000"/>
              </a:buClr>
              <a:buFont typeface="Arial" panose="020B0604020202020204" pitchFamily="34" charset="0"/>
              <a:buChar char="•"/>
              <a:defRPr/>
            </a:pPr>
            <a:r>
              <a:rPr lang="en-US" sz="1200" kern="0">
                <a:solidFill>
                  <a:srgbClr val="000000"/>
                </a:solidFill>
                <a:ea typeface="Roboto" panose="02000000000000000000" pitchFamily="2" charset="0"/>
                <a:cs typeface="Calibri Light"/>
              </a:rPr>
              <a:t>Lead prioritization &amp; release planning</a:t>
            </a:r>
          </a:p>
          <a:p>
            <a:pPr marL="285750" indent="-228600" defTabSz="594863">
              <a:buClr>
                <a:srgbClr val="000000"/>
              </a:buClr>
              <a:buFont typeface="Arial" panose="020B0604020202020204" pitchFamily="34" charset="0"/>
              <a:buChar char="•"/>
              <a:defRPr/>
            </a:pPr>
            <a:r>
              <a:rPr lang="en-US" sz="1200" kern="0">
                <a:solidFill>
                  <a:srgbClr val="000000"/>
                </a:solidFill>
                <a:ea typeface="Roboto" panose="02000000000000000000" pitchFamily="2" charset="0"/>
                <a:cs typeface="Calibri Light"/>
              </a:rPr>
              <a:t>Synchronize delivery teams</a:t>
            </a:r>
          </a:p>
        </p:txBody>
      </p:sp>
      <p:sp>
        <p:nvSpPr>
          <p:cNvPr id="29" name="Content Placeholder 42">
            <a:extLst>
              <a:ext uri="{FF2B5EF4-FFF2-40B4-BE49-F238E27FC236}">
                <a16:creationId xmlns:a16="http://schemas.microsoft.com/office/drawing/2014/main" id="{EA2CB722-62D5-4244-BB7A-3988C38728CE}"/>
              </a:ext>
            </a:extLst>
          </p:cNvPr>
          <p:cNvSpPr txBox="1">
            <a:spLocks/>
          </p:cNvSpPr>
          <p:nvPr/>
        </p:nvSpPr>
        <p:spPr bwMode="gray">
          <a:xfrm>
            <a:off x="2589720" y="4997847"/>
            <a:ext cx="3022435" cy="1077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659" indent="-342659" algn="l" rtl="0" eaLnBrk="0" fontAlgn="base" hangingPunct="0">
              <a:lnSpc>
                <a:spcPct val="100000"/>
              </a:lnSpc>
              <a:spcBef>
                <a:spcPts val="600"/>
              </a:spcBef>
              <a:spcAft>
                <a:spcPct val="0"/>
              </a:spcAft>
              <a:buClr>
                <a:schemeClr val="tx1"/>
              </a:buClr>
              <a:buSzPct val="80000"/>
              <a:defRPr sz="1100">
                <a:solidFill>
                  <a:schemeClr val="tx1"/>
                </a:solidFill>
                <a:latin typeface="+mn-lt"/>
                <a:ea typeface="+mn-ea"/>
                <a:cs typeface="+mn-cs"/>
              </a:defRPr>
            </a:lvl1pPr>
            <a:lvl2pPr marL="169743" indent="-168155" algn="l" rtl="0" eaLnBrk="0" fontAlgn="base" hangingPunct="0">
              <a:lnSpc>
                <a:spcPct val="100000"/>
              </a:lnSpc>
              <a:spcBef>
                <a:spcPts val="600"/>
              </a:spcBef>
              <a:spcAft>
                <a:spcPct val="0"/>
              </a:spcAft>
              <a:buClr>
                <a:schemeClr val="tx1"/>
              </a:buClr>
              <a:buFont typeface="Wingdings 2" pitchFamily="18" charset="2"/>
              <a:buChar char="¡"/>
              <a:defRPr sz="1100">
                <a:solidFill>
                  <a:schemeClr val="tx1"/>
                </a:solidFill>
                <a:latin typeface="+mn-lt"/>
              </a:defRPr>
            </a:lvl2pPr>
            <a:lvl3pPr marL="344245" indent="-172916" algn="l" rtl="0" eaLnBrk="0" fontAlgn="base" hangingPunct="0">
              <a:lnSpc>
                <a:spcPct val="100000"/>
              </a:lnSpc>
              <a:spcBef>
                <a:spcPts val="600"/>
              </a:spcBef>
              <a:spcAft>
                <a:spcPct val="0"/>
              </a:spcAft>
              <a:buClr>
                <a:schemeClr val="tx1"/>
              </a:buClr>
              <a:buFont typeface="Arial" pitchFamily="34" charset="0"/>
              <a:buChar char="–"/>
              <a:defRPr sz="1000">
                <a:solidFill>
                  <a:schemeClr val="tx1"/>
                </a:solidFill>
                <a:latin typeface="+mn-lt"/>
              </a:defRPr>
            </a:lvl3pPr>
            <a:lvl4pPr marL="517161" indent="-171330" algn="l" rtl="0" eaLnBrk="0" fontAlgn="base" hangingPunct="0">
              <a:lnSpc>
                <a:spcPct val="100000"/>
              </a:lnSpc>
              <a:spcBef>
                <a:spcPts val="600"/>
              </a:spcBef>
              <a:spcAft>
                <a:spcPct val="0"/>
              </a:spcAft>
              <a:buClr>
                <a:schemeClr val="tx1"/>
              </a:buClr>
              <a:buChar char="•"/>
              <a:defRPr sz="1000">
                <a:solidFill>
                  <a:schemeClr val="tx1"/>
                </a:solidFill>
                <a:latin typeface="+mn-lt"/>
              </a:defRPr>
            </a:lvl4pPr>
            <a:lvl5pPr marL="1208823" indent="0" algn="l" rtl="0" eaLnBrk="0" fontAlgn="base" hangingPunct="0">
              <a:spcBef>
                <a:spcPct val="20000"/>
              </a:spcBef>
              <a:spcAft>
                <a:spcPct val="0"/>
              </a:spcAft>
              <a:buClr>
                <a:schemeClr val="tx1"/>
              </a:buClr>
              <a:buNone/>
              <a:defRPr sz="1200">
                <a:solidFill>
                  <a:schemeClr val="tx1"/>
                </a:solidFill>
                <a:latin typeface="+mn-lt"/>
              </a:defRPr>
            </a:lvl5pPr>
            <a:lvl6pPr marL="1902073" indent="-236370" algn="l" rtl="0" eaLnBrk="1" fontAlgn="base" hangingPunct="1">
              <a:spcBef>
                <a:spcPct val="20000"/>
              </a:spcBef>
              <a:spcAft>
                <a:spcPct val="0"/>
              </a:spcAft>
              <a:buClr>
                <a:schemeClr val="tx1"/>
              </a:buClr>
              <a:buChar char="–"/>
              <a:defRPr sz="1200">
                <a:solidFill>
                  <a:schemeClr val="tx1"/>
                </a:solidFill>
                <a:latin typeface="+mn-lt"/>
              </a:defRPr>
            </a:lvl6pPr>
            <a:lvl7pPr marL="2358949" indent="-236370" algn="l" rtl="0" eaLnBrk="1" fontAlgn="base" hangingPunct="1">
              <a:spcBef>
                <a:spcPct val="20000"/>
              </a:spcBef>
              <a:spcAft>
                <a:spcPct val="0"/>
              </a:spcAft>
              <a:buClr>
                <a:schemeClr val="tx1"/>
              </a:buClr>
              <a:buChar char="–"/>
              <a:defRPr sz="1200">
                <a:solidFill>
                  <a:schemeClr val="tx1"/>
                </a:solidFill>
                <a:latin typeface="+mn-lt"/>
              </a:defRPr>
            </a:lvl7pPr>
            <a:lvl8pPr marL="2815827" indent="-236370" algn="l" rtl="0" eaLnBrk="1" fontAlgn="base" hangingPunct="1">
              <a:spcBef>
                <a:spcPct val="20000"/>
              </a:spcBef>
              <a:spcAft>
                <a:spcPct val="0"/>
              </a:spcAft>
              <a:buClr>
                <a:schemeClr val="tx1"/>
              </a:buClr>
              <a:buChar char="–"/>
              <a:defRPr sz="1200">
                <a:solidFill>
                  <a:schemeClr val="tx1"/>
                </a:solidFill>
                <a:latin typeface="+mn-lt"/>
              </a:defRPr>
            </a:lvl8pPr>
            <a:lvl9pPr marL="3272705" indent="-236370" algn="l" rtl="0" eaLnBrk="1" fontAlgn="base" hangingPunct="1">
              <a:spcBef>
                <a:spcPct val="20000"/>
              </a:spcBef>
              <a:spcAft>
                <a:spcPct val="0"/>
              </a:spcAft>
              <a:buClr>
                <a:schemeClr val="tx1"/>
              </a:buClr>
              <a:buChar char="–"/>
              <a:defRPr sz="1200">
                <a:solidFill>
                  <a:schemeClr val="tx1"/>
                </a:solidFill>
                <a:latin typeface="+mn-lt"/>
              </a:defRPr>
            </a:lvl9pPr>
          </a:lstStyle>
          <a:p>
            <a:pPr marL="57150" marR="0" lvl="0" indent="0" algn="l" defTabSz="594863" rtl="0" eaLnBrk="0" fontAlgn="base" latinLnBrk="0" hangingPunct="0">
              <a:lnSpc>
                <a:spcPct val="100000"/>
              </a:lnSpc>
              <a:spcBef>
                <a:spcPts val="600"/>
              </a:spcBef>
              <a:spcAft>
                <a:spcPct val="0"/>
              </a:spcAft>
              <a:buClr>
                <a:srgbClr val="000000"/>
              </a:buClr>
              <a:buSzPct val="80000"/>
              <a:buFontTx/>
              <a:buNone/>
              <a:tabLst/>
              <a:defRPr/>
            </a:pPr>
            <a:r>
              <a:rPr kumimoji="0" lang="en-US" sz="1200" b="1" i="0" u="none" strike="noStrike" kern="0" cap="none" spc="0" normalizeH="0" baseline="0" noProof="0">
                <a:ln>
                  <a:noFill/>
                </a:ln>
                <a:solidFill>
                  <a:srgbClr val="000000"/>
                </a:solidFill>
                <a:effectLst/>
                <a:uLnTx/>
                <a:uFillTx/>
                <a:latin typeface="+mj-lt"/>
                <a:ea typeface="Roboto" panose="02000000000000000000" pitchFamily="2" charset="0"/>
                <a:cs typeface="Calibri Light"/>
              </a:rPr>
              <a:t>Deliver Incrementally</a:t>
            </a:r>
          </a:p>
          <a:p>
            <a:pPr marL="285750" marR="0" lvl="0" indent="-228600" algn="l" defTabSz="594863" rtl="0" eaLnBrk="0" fontAlgn="base" latinLnBrk="0" hangingPunct="0">
              <a:lnSpc>
                <a:spcPct val="100000"/>
              </a:lnSpc>
              <a:spcBef>
                <a:spcPts val="600"/>
              </a:spcBef>
              <a:spcAft>
                <a:spcPct val="0"/>
              </a:spcAft>
              <a:buClr>
                <a:srgbClr val="000000"/>
              </a:buClr>
              <a:buSzPct val="8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ea typeface="Roboto" panose="02000000000000000000" pitchFamily="2" charset="0"/>
                <a:cs typeface="Calibri Light"/>
              </a:rPr>
              <a:t>Detailed scope elaboration &amp; sizing</a:t>
            </a:r>
          </a:p>
          <a:p>
            <a:pPr marL="285750" marR="0" lvl="0" indent="-228600" algn="l" defTabSz="594863" rtl="0" eaLnBrk="0" fontAlgn="base" latinLnBrk="0" hangingPunct="0">
              <a:lnSpc>
                <a:spcPct val="100000"/>
              </a:lnSpc>
              <a:spcBef>
                <a:spcPts val="600"/>
              </a:spcBef>
              <a:spcAft>
                <a:spcPct val="0"/>
              </a:spcAft>
              <a:buClr>
                <a:srgbClr val="000000"/>
              </a:buClr>
              <a:buSzPct val="8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ea typeface="Roboto" panose="02000000000000000000" pitchFamily="2" charset="0"/>
                <a:cs typeface="Calibri Light"/>
              </a:rPr>
              <a:t>Iteration planning, demo &amp; retro</a:t>
            </a:r>
          </a:p>
          <a:p>
            <a:pPr marL="285750" marR="0" lvl="0" indent="-228600" algn="l" defTabSz="594863" rtl="0" eaLnBrk="0" fontAlgn="base" latinLnBrk="0" hangingPunct="0">
              <a:lnSpc>
                <a:spcPct val="100000"/>
              </a:lnSpc>
              <a:spcBef>
                <a:spcPts val="600"/>
              </a:spcBef>
              <a:spcAft>
                <a:spcPct val="0"/>
              </a:spcAft>
              <a:buClr>
                <a:srgbClr val="000000"/>
              </a:buClr>
              <a:buSzPct val="8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ea typeface="Roboto" panose="02000000000000000000" pitchFamily="2" charset="0"/>
                <a:cs typeface="Calibri Light"/>
              </a:rPr>
              <a:t>Get predictable with capacity</a:t>
            </a:r>
          </a:p>
        </p:txBody>
      </p:sp>
      <p:graphicFrame>
        <p:nvGraphicFramePr>
          <p:cNvPr id="30" name="Table 29">
            <a:extLst>
              <a:ext uri="{FF2B5EF4-FFF2-40B4-BE49-F238E27FC236}">
                <a16:creationId xmlns:a16="http://schemas.microsoft.com/office/drawing/2014/main" id="{33802D2C-8C8C-6345-AB2D-D8C344499AE3}"/>
              </a:ext>
            </a:extLst>
          </p:cNvPr>
          <p:cNvGraphicFramePr>
            <a:graphicFrameLocks noGrp="1"/>
          </p:cNvGraphicFramePr>
          <p:nvPr>
            <p:extLst>
              <p:ext uri="{D42A27DB-BD31-4B8C-83A1-F6EECF244321}">
                <p14:modId xmlns:p14="http://schemas.microsoft.com/office/powerpoint/2010/main" val="2922167966"/>
              </p:ext>
            </p:extLst>
          </p:nvPr>
        </p:nvGraphicFramePr>
        <p:xfrm>
          <a:off x="6111111" y="970747"/>
          <a:ext cx="5433189" cy="5450598"/>
        </p:xfrm>
        <a:graphic>
          <a:graphicData uri="http://schemas.openxmlformats.org/drawingml/2006/table">
            <a:tbl>
              <a:tblPr firstRow="1" bandRow="1"/>
              <a:tblGrid>
                <a:gridCol w="1811063">
                  <a:extLst>
                    <a:ext uri="{9D8B030D-6E8A-4147-A177-3AD203B41FA5}">
                      <a16:colId xmlns:a16="http://schemas.microsoft.com/office/drawing/2014/main" val="2554666568"/>
                    </a:ext>
                  </a:extLst>
                </a:gridCol>
                <a:gridCol w="1811063">
                  <a:extLst>
                    <a:ext uri="{9D8B030D-6E8A-4147-A177-3AD203B41FA5}">
                      <a16:colId xmlns:a16="http://schemas.microsoft.com/office/drawing/2014/main" val="1490334824"/>
                    </a:ext>
                  </a:extLst>
                </a:gridCol>
                <a:gridCol w="1811063">
                  <a:extLst>
                    <a:ext uri="{9D8B030D-6E8A-4147-A177-3AD203B41FA5}">
                      <a16:colId xmlns:a16="http://schemas.microsoft.com/office/drawing/2014/main" val="1873321526"/>
                    </a:ext>
                  </a:extLst>
                </a:gridCol>
              </a:tblGrid>
              <a:tr h="37590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800" b="0" i="0">
                          <a:latin typeface="+mj-lt"/>
                          <a:ea typeface="Roboto" panose="02000000000000000000" pitchFamily="2" charset="0"/>
                        </a:rPr>
                        <a:t>Work Item</a:t>
                      </a:r>
                    </a:p>
                  </a:txBody>
                  <a:tcPr>
                    <a:lnL w="12700" cap="flat" cmpd="sng" algn="ctr">
                      <a:noFill/>
                      <a:prstDash val="solid"/>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800" b="0" i="0">
                          <a:latin typeface="+mj-lt"/>
                          <a:ea typeface="Roboto" panose="02000000000000000000" pitchFamily="2" charset="0"/>
                        </a:rPr>
                        <a:t>Owners</a:t>
                      </a:r>
                    </a:p>
                  </a:txBody>
                  <a:tcP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800" b="0" i="0">
                          <a:latin typeface="+mj-lt"/>
                          <a:ea typeface="Roboto" panose="02000000000000000000" pitchFamily="2" charset="0"/>
                        </a:rPr>
                        <a:t>Timeboxes</a:t>
                      </a:r>
                    </a:p>
                  </a:txBody>
                  <a:tcPr>
                    <a:lnL w="12700" cap="flat" cmpd="sng" algn="ctr">
                      <a:solidFill>
                        <a:sysClr val="window" lastClr="FFFFFF">
                          <a:lumMod val="50000"/>
                        </a:sys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4207308"/>
                  </a:ext>
                </a:extLst>
              </a:tr>
              <a:tr h="169156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a:latin typeface="+mn-lt"/>
                          <a:ea typeface="Roboto" panose="02000000000000000000" pitchFamily="2" charset="0"/>
                        </a:rPr>
                        <a:t>Strategic Capabilities &amp; Features</a:t>
                      </a:r>
                    </a:p>
                  </a:txBody>
                  <a:tcPr anchor="ctr">
                    <a:lnL w="12700" cap="flat" cmpd="sng" algn="ctr">
                      <a:noFill/>
                      <a:prstDash val="solid"/>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a:latin typeface="+mn-lt"/>
                          <a:ea typeface="Roboto" panose="02000000000000000000" pitchFamily="2" charset="0"/>
                        </a:rPr>
                        <a:t>Business Executives &amp; Tech Portfolio Managers</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5948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mn-lt"/>
                          <a:ea typeface="Roboto" panose="02000000000000000000" pitchFamily="2" charset="0"/>
                          <a:cs typeface="+mn-cs"/>
                        </a:rPr>
                        <a:t>Annual Plans</a:t>
                      </a:r>
                    </a:p>
                    <a:p>
                      <a:pPr marL="0" marR="0" lvl="0" indent="0" algn="ctr" defTabSz="5948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Roboto" panose="02000000000000000000" pitchFamily="2" charset="0"/>
                          <a:cs typeface="+mn-cs"/>
                        </a:rPr>
                        <a:t>(Years</a:t>
                      </a:r>
                      <a:r>
                        <a:rPr kumimoji="0" lang="en-US" sz="1100" b="0" i="0" u="none" strike="noStrike" kern="1200" cap="none" spc="0" normalizeH="0" baseline="0" noProof="0">
                          <a:ln>
                            <a:noFill/>
                          </a:ln>
                          <a:solidFill>
                            <a:prstClr val="black"/>
                          </a:solidFill>
                          <a:effectLst/>
                          <a:uLnTx/>
                          <a:uFillTx/>
                          <a:latin typeface="+mn-lt"/>
                          <a:ea typeface="Roboto" panose="02000000000000000000" pitchFamily="2" charset="0"/>
                          <a:cs typeface="+mn-cs"/>
                          <a:sym typeface="Wingdings" panose="05000000000000000000" pitchFamily="2" charset="2"/>
                        </a:rPr>
                        <a:t>)</a:t>
                      </a:r>
                      <a:endParaRPr lang="en-US" sz="1100">
                        <a:latin typeface="+mn-lt"/>
                        <a:ea typeface="Roboto" panose="02000000000000000000" pitchFamily="2" charset="0"/>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7415563"/>
                  </a:ext>
                </a:extLst>
              </a:tr>
              <a:tr h="169156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a:latin typeface="+mn-lt"/>
                          <a:ea typeface="Roboto" panose="02000000000000000000" pitchFamily="2" charset="0"/>
                        </a:rPr>
                        <a:t>Functions</a:t>
                      </a:r>
                    </a:p>
                    <a:p>
                      <a:pPr algn="ctr"/>
                      <a:r>
                        <a:rPr lang="en-US" sz="1100">
                          <a:latin typeface="+mn-lt"/>
                          <a:ea typeface="Roboto" panose="02000000000000000000" pitchFamily="2" charset="0"/>
                        </a:rPr>
                        <a:t>(MVPs, Roadmaps)</a:t>
                      </a:r>
                    </a:p>
                  </a:txBody>
                  <a:tcPr anchor="ctr">
                    <a:lnL w="12700" cap="flat" cmpd="sng" algn="ctr">
                      <a:noFill/>
                      <a:prstDash val="solid"/>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594863" rtl="0" eaLnBrk="1" fontAlgn="auto" latinLnBrk="0" hangingPunct="1">
                        <a:lnSpc>
                          <a:spcPct val="100000"/>
                        </a:lnSpc>
                        <a:spcBef>
                          <a:spcPts val="0"/>
                        </a:spcBef>
                        <a:spcAft>
                          <a:spcPts val="0"/>
                        </a:spcAft>
                        <a:buClrTx/>
                        <a:buSzTx/>
                        <a:buFontTx/>
                        <a:buNone/>
                        <a:tabLst/>
                        <a:defRPr/>
                      </a:pPr>
                      <a:r>
                        <a:rPr lang="en-US" sz="1400">
                          <a:latin typeface="+mn-lt"/>
                          <a:ea typeface="Roboto" panose="02000000000000000000" pitchFamily="2" charset="0"/>
                        </a:rPr>
                        <a:t>Business Product Owners &amp; Tech Program Managers</a:t>
                      </a:r>
                    </a:p>
                    <a:p>
                      <a:pPr marL="0" marR="0" lvl="0" indent="0" algn="ctr" defTabSz="5948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Roboto" panose="02000000000000000000" pitchFamily="2" charset="0"/>
                          <a:cs typeface="+mn-cs"/>
                        </a:rPr>
                        <a:t>(+ platform shared services)</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a:latin typeface="+mn-lt"/>
                          <a:ea typeface="Roboto" panose="02000000000000000000" pitchFamily="2" charset="0"/>
                        </a:rPr>
                        <a:t>Program Increments &amp; Releases</a:t>
                      </a:r>
                    </a:p>
                    <a:p>
                      <a:pPr marL="0" marR="0" lvl="0" indent="0" algn="ctr" defTabSz="5948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Roboto" panose="02000000000000000000" pitchFamily="2" charset="0"/>
                          <a:cs typeface="+mn-cs"/>
                        </a:rPr>
                        <a:t>(Quarters </a:t>
                      </a:r>
                      <a:r>
                        <a:rPr kumimoji="0" lang="en-US" sz="1100" b="0" i="0" u="none" strike="noStrike" kern="1200" cap="none" spc="0" normalizeH="0" baseline="0" noProof="0">
                          <a:ln>
                            <a:noFill/>
                          </a:ln>
                          <a:solidFill>
                            <a:prstClr val="black"/>
                          </a:solidFill>
                          <a:effectLst/>
                          <a:uLnTx/>
                          <a:uFillTx/>
                          <a:latin typeface="+mn-lt"/>
                          <a:ea typeface="Roboto" panose="02000000000000000000" pitchFamily="2" charset="0"/>
                          <a:cs typeface="+mn-cs"/>
                          <a:sym typeface="Wingdings" panose="05000000000000000000" pitchFamily="2" charset="2"/>
                        </a:rPr>
                        <a:t> Months)</a:t>
                      </a:r>
                      <a:endParaRPr kumimoji="0" lang="en-US" sz="1100" b="0" i="0" u="none" strike="noStrike" kern="1200" cap="none" spc="0" normalizeH="0" baseline="0" noProof="0">
                        <a:ln>
                          <a:noFill/>
                        </a:ln>
                        <a:solidFill>
                          <a:prstClr val="black"/>
                        </a:solidFill>
                        <a:effectLst/>
                        <a:uLnTx/>
                        <a:uFillTx/>
                        <a:latin typeface="+mn-lt"/>
                        <a:ea typeface="Roboto" panose="02000000000000000000" pitchFamily="2" charset="0"/>
                        <a:cs typeface="+mn-cs"/>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593587"/>
                  </a:ext>
                </a:extLst>
              </a:tr>
              <a:tr h="169156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a:latin typeface="+mn-lt"/>
                          <a:ea typeface="Roboto" panose="02000000000000000000" pitchFamily="2" charset="0"/>
                        </a:rPr>
                        <a:t>Stories &amp; Tasks</a:t>
                      </a:r>
                    </a:p>
                  </a:txBody>
                  <a:tcPr anchor="ctr">
                    <a:lnL w="12700" cap="flat" cmpd="sng" algn="ctr">
                      <a:noFill/>
                      <a:prstDash val="solid"/>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400">
                          <a:latin typeface="+mn-lt"/>
                          <a:ea typeface="Roboto" panose="02000000000000000000" pitchFamily="2" charset="0"/>
                        </a:rPr>
                        <a:t>Dedicated, Cross-Functional Agile Teams</a:t>
                      </a:r>
                    </a:p>
                    <a:p>
                      <a:pPr marL="0" marR="0" lvl="0" indent="0" algn="ctr" defTabSz="5948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Roboto" panose="02000000000000000000" pitchFamily="2" charset="0"/>
                          <a:cs typeface="+mn-cs"/>
                        </a:rPr>
                        <a:t>(Multiple; geared for demand)</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5948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mn-lt"/>
                          <a:ea typeface="Roboto" panose="02000000000000000000" pitchFamily="2" charset="0"/>
                          <a:cs typeface="+mn-cs"/>
                        </a:rPr>
                        <a:t>Iterations</a:t>
                      </a:r>
                    </a:p>
                    <a:p>
                      <a:pPr marL="0" marR="0" lvl="0" indent="0" algn="ctr" defTabSz="5948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Roboto" panose="02000000000000000000" pitchFamily="2" charset="0"/>
                          <a:cs typeface="+mn-cs"/>
                        </a:rPr>
                        <a:t>(Weeks</a:t>
                      </a:r>
                      <a:r>
                        <a:rPr kumimoji="0" lang="en-US" sz="1100" b="0" i="0" u="none" strike="noStrike" kern="1200" cap="none" spc="0" normalizeH="0" baseline="0" noProof="0">
                          <a:ln>
                            <a:noFill/>
                          </a:ln>
                          <a:solidFill>
                            <a:prstClr val="black"/>
                          </a:solidFill>
                          <a:effectLst/>
                          <a:uLnTx/>
                          <a:uFillTx/>
                          <a:latin typeface="+mn-lt"/>
                          <a:ea typeface="Roboto" panose="02000000000000000000" pitchFamily="2" charset="0"/>
                          <a:cs typeface="+mn-cs"/>
                          <a:sym typeface="Wingdings" panose="05000000000000000000" pitchFamily="2" charset="2"/>
                        </a:rPr>
                        <a:t>)</a:t>
                      </a:r>
                      <a:endParaRPr lang="en-US" sz="1100">
                        <a:latin typeface="+mn-lt"/>
                        <a:ea typeface="Roboto" panose="02000000000000000000" pitchFamily="2" charset="0"/>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72999"/>
                  </a:ext>
                </a:extLst>
              </a:tr>
            </a:tbl>
          </a:graphicData>
        </a:graphic>
      </p:graphicFrame>
      <p:cxnSp>
        <p:nvCxnSpPr>
          <p:cNvPr id="31" name="Straight Arrow Connector 30">
            <a:extLst>
              <a:ext uri="{FF2B5EF4-FFF2-40B4-BE49-F238E27FC236}">
                <a16:creationId xmlns:a16="http://schemas.microsoft.com/office/drawing/2014/main" id="{CA211A51-0346-C34E-913D-8A5016866E3B}"/>
              </a:ext>
            </a:extLst>
          </p:cNvPr>
          <p:cNvCxnSpPr>
            <a:cxnSpLocks/>
          </p:cNvCxnSpPr>
          <p:nvPr/>
        </p:nvCxnSpPr>
        <p:spPr>
          <a:xfrm>
            <a:off x="7041569" y="2641921"/>
            <a:ext cx="0" cy="787079"/>
          </a:xfrm>
          <a:prstGeom prst="straightConnector1">
            <a:avLst/>
          </a:prstGeom>
          <a:noFill/>
          <a:ln w="38100" cap="flat" cmpd="sng" algn="ctr">
            <a:solidFill>
              <a:sysClr val="windowText" lastClr="000000">
                <a:lumMod val="50000"/>
                <a:lumOff val="50000"/>
              </a:sysClr>
            </a:solidFill>
            <a:prstDash val="solid"/>
            <a:headEnd/>
            <a:tailEnd type="arrow" w="med" len="med"/>
          </a:ln>
          <a:effectLst>
            <a:outerShdw blurRad="40000" dist="23000" dir="5400000" rotWithShape="0">
              <a:srgbClr val="000000">
                <a:alpha val="35000"/>
              </a:srgbClr>
            </a:outerShdw>
          </a:effectLst>
        </p:spPr>
      </p:cxnSp>
      <p:cxnSp>
        <p:nvCxnSpPr>
          <p:cNvPr id="32" name="Straight Arrow Connector 31">
            <a:extLst>
              <a:ext uri="{FF2B5EF4-FFF2-40B4-BE49-F238E27FC236}">
                <a16:creationId xmlns:a16="http://schemas.microsoft.com/office/drawing/2014/main" id="{9806B097-B5F7-DE47-AFF3-5B65CBB16F7E}"/>
              </a:ext>
            </a:extLst>
          </p:cNvPr>
          <p:cNvCxnSpPr>
            <a:cxnSpLocks/>
          </p:cNvCxnSpPr>
          <p:nvPr/>
        </p:nvCxnSpPr>
        <p:spPr>
          <a:xfrm>
            <a:off x="7029624" y="4234730"/>
            <a:ext cx="0" cy="787079"/>
          </a:xfrm>
          <a:prstGeom prst="straightConnector1">
            <a:avLst/>
          </a:prstGeom>
          <a:noFill/>
          <a:ln w="38100" cap="flat" cmpd="sng" algn="ctr">
            <a:solidFill>
              <a:sysClr val="windowText" lastClr="000000">
                <a:lumMod val="50000"/>
                <a:lumOff val="50000"/>
              </a:sysClr>
            </a:solidFill>
            <a:prstDash val="solid"/>
            <a:headEnd/>
            <a:tailEnd type="arrow" w="med" len="med"/>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335795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AC0C-7F93-784E-A809-FC5104B554FB}"/>
              </a:ext>
            </a:extLst>
          </p:cNvPr>
          <p:cNvSpPr>
            <a:spLocks noGrp="1"/>
          </p:cNvSpPr>
          <p:nvPr>
            <p:ph type="title"/>
          </p:nvPr>
        </p:nvSpPr>
        <p:spPr/>
        <p:txBody>
          <a:bodyPr/>
          <a:lstStyle/>
          <a:p>
            <a:r>
              <a:rPr lang="en-US"/>
              <a:t>Continuous Planning</a:t>
            </a:r>
          </a:p>
        </p:txBody>
      </p:sp>
      <p:sp>
        <p:nvSpPr>
          <p:cNvPr id="5" name="TextBox 4">
            <a:extLst>
              <a:ext uri="{FF2B5EF4-FFF2-40B4-BE49-F238E27FC236}">
                <a16:creationId xmlns:a16="http://schemas.microsoft.com/office/drawing/2014/main" id="{5285EA82-5CBF-B349-B81C-8D7A52D81B1F}"/>
              </a:ext>
            </a:extLst>
          </p:cNvPr>
          <p:cNvSpPr txBox="1"/>
          <p:nvPr/>
        </p:nvSpPr>
        <p:spPr>
          <a:xfrm>
            <a:off x="7445184" y="5231247"/>
            <a:ext cx="4588319" cy="1057212"/>
          </a:xfrm>
          <a:prstGeom prst="rect">
            <a:avLst/>
          </a:prstGeom>
          <a:noFill/>
        </p:spPr>
        <p:txBody>
          <a:bodyPr wrap="square" rtlCol="0">
            <a:spAutoFit/>
          </a:bodyPr>
          <a:lstStyle/>
          <a:p>
            <a:pPr marL="171450" indent="-171450">
              <a:lnSpc>
                <a:spcPct val="110000"/>
              </a:lnSpc>
              <a:buFont typeface="Arial" panose="020B0604020202020204" pitchFamily="34" charset="0"/>
              <a:buChar char="•"/>
            </a:pPr>
            <a:r>
              <a:rPr lang="en-US" sz="1200">
                <a:solidFill>
                  <a:srgbClr val="074975"/>
                </a:solidFill>
                <a:ea typeface="Roboto" pitchFamily="2" charset="0"/>
              </a:rPr>
              <a:t>Product owner, analyst, delivery team</a:t>
            </a:r>
          </a:p>
          <a:p>
            <a:pPr marL="171450" indent="-171450">
              <a:lnSpc>
                <a:spcPct val="110000"/>
              </a:lnSpc>
              <a:buFont typeface="Arial" panose="020B0604020202020204" pitchFamily="34" charset="0"/>
              <a:buChar char="•"/>
            </a:pPr>
            <a:r>
              <a:rPr lang="en-US" sz="1200">
                <a:solidFill>
                  <a:srgbClr val="074975"/>
                </a:solidFill>
                <a:ea typeface="Roboto" pitchFamily="2" charset="0"/>
              </a:rPr>
              <a:t>Repeatable delivery process for each story included in the iteration</a:t>
            </a:r>
          </a:p>
          <a:p>
            <a:pPr marL="171450" indent="-171450">
              <a:lnSpc>
                <a:spcPct val="110000"/>
              </a:lnSpc>
              <a:buFont typeface="Arial" panose="020B0604020202020204" pitchFamily="34" charset="0"/>
              <a:buChar char="•"/>
            </a:pPr>
            <a:r>
              <a:rPr lang="en-US" sz="1200">
                <a:solidFill>
                  <a:srgbClr val="074975"/>
                </a:solidFill>
                <a:ea typeface="Roboto" pitchFamily="2" charset="0"/>
              </a:rPr>
              <a:t>Happens continually on a two-week cycle</a:t>
            </a:r>
          </a:p>
          <a:p>
            <a:pPr marL="171450" indent="-171450">
              <a:lnSpc>
                <a:spcPct val="110000"/>
              </a:lnSpc>
              <a:buFont typeface="Arial" panose="020B0604020202020204" pitchFamily="34" charset="0"/>
              <a:buChar char="•"/>
            </a:pPr>
            <a:endParaRPr lang="en-US" sz="900">
              <a:solidFill>
                <a:srgbClr val="074975"/>
              </a:solidFill>
              <a:ea typeface="Roboto" pitchFamily="2" charset="0"/>
            </a:endParaRPr>
          </a:p>
        </p:txBody>
      </p:sp>
      <p:sp>
        <p:nvSpPr>
          <p:cNvPr id="6" name="Oval 5">
            <a:extLst>
              <a:ext uri="{FF2B5EF4-FFF2-40B4-BE49-F238E27FC236}">
                <a16:creationId xmlns:a16="http://schemas.microsoft.com/office/drawing/2014/main" id="{24B76798-4193-FD43-9995-5E07ED7F2AF4}"/>
              </a:ext>
            </a:extLst>
          </p:cNvPr>
          <p:cNvSpPr/>
          <p:nvPr/>
        </p:nvSpPr>
        <p:spPr>
          <a:xfrm>
            <a:off x="3011544" y="5038877"/>
            <a:ext cx="3498427" cy="1138766"/>
          </a:xfrm>
          <a:prstGeom prst="ellipse">
            <a:avLst/>
          </a:prstGeom>
          <a:solidFill>
            <a:srgbClr val="5B9BD5">
              <a:lumMod val="40000"/>
              <a:lumOff val="60000"/>
              <a:alpha val="70000"/>
            </a:srgbClr>
          </a:solidFill>
          <a:ln w="28575" cap="flat" cmpd="sng" algn="ctr">
            <a:solidFill>
              <a:sysClr val="window" lastClr="FFFFFF"/>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7" name="TextBox 6">
            <a:extLst>
              <a:ext uri="{FF2B5EF4-FFF2-40B4-BE49-F238E27FC236}">
                <a16:creationId xmlns:a16="http://schemas.microsoft.com/office/drawing/2014/main" id="{AEA62761-239C-2440-B4F3-C2B8D4E2697A}"/>
              </a:ext>
            </a:extLst>
          </p:cNvPr>
          <p:cNvSpPr txBox="1"/>
          <p:nvPr/>
        </p:nvSpPr>
        <p:spPr>
          <a:xfrm>
            <a:off x="4240505" y="5095279"/>
            <a:ext cx="1083739" cy="307777"/>
          </a:xfrm>
          <a:prstGeom prst="rect">
            <a:avLst/>
          </a:prstGeom>
          <a:noFill/>
        </p:spPr>
        <p:txBody>
          <a:bodyPr wrap="square" rtlCol="0">
            <a:spAutoFit/>
          </a:bodyPr>
          <a:lstStyle/>
          <a:p>
            <a:pPr algn="ctr"/>
            <a:r>
              <a:rPr lang="en-US" sz="1400">
                <a:solidFill>
                  <a:prstClr val="black">
                    <a:lumMod val="75000"/>
                    <a:lumOff val="25000"/>
                  </a:prstClr>
                </a:solidFill>
                <a:ea typeface="Roboto" pitchFamily="2" charset="0"/>
                <a:cs typeface="Open Sans" panose="020B0606030504020204" pitchFamily="34" charset="0"/>
              </a:rPr>
              <a:t>Iteration</a:t>
            </a:r>
            <a:r>
              <a:rPr lang="en-US" sz="1400">
                <a:solidFill>
                  <a:srgbClr val="7F7F7F"/>
                </a:solidFill>
                <a:ea typeface="Roboto" pitchFamily="2" charset="0"/>
              </a:rPr>
              <a:t> </a:t>
            </a:r>
          </a:p>
        </p:txBody>
      </p:sp>
      <p:grpSp>
        <p:nvGrpSpPr>
          <p:cNvPr id="8" name="Group 7">
            <a:extLst>
              <a:ext uri="{FF2B5EF4-FFF2-40B4-BE49-F238E27FC236}">
                <a16:creationId xmlns:a16="http://schemas.microsoft.com/office/drawing/2014/main" id="{A4FCE82B-2210-4B47-B9A4-0A67F934F9AB}"/>
              </a:ext>
            </a:extLst>
          </p:cNvPr>
          <p:cNvGrpSpPr/>
          <p:nvPr/>
        </p:nvGrpSpPr>
        <p:grpSpPr>
          <a:xfrm>
            <a:off x="1646925" y="1531515"/>
            <a:ext cx="5684319" cy="4255090"/>
            <a:chOff x="1095999" y="805219"/>
            <a:chExt cx="5685800" cy="4255090"/>
          </a:xfrm>
        </p:grpSpPr>
        <p:sp>
          <p:nvSpPr>
            <p:cNvPr id="9" name="Oval 8">
              <a:extLst>
                <a:ext uri="{FF2B5EF4-FFF2-40B4-BE49-F238E27FC236}">
                  <a16:creationId xmlns:a16="http://schemas.microsoft.com/office/drawing/2014/main" id="{7BCDACE7-27B7-6646-BA7E-ADDB0587531B}"/>
                </a:ext>
              </a:extLst>
            </p:cNvPr>
            <p:cNvSpPr/>
            <p:nvPr/>
          </p:nvSpPr>
          <p:spPr>
            <a:xfrm>
              <a:off x="1672230" y="1997755"/>
              <a:ext cx="370617" cy="370616"/>
            </a:xfrm>
            <a:prstGeom prst="ellipse">
              <a:avLst/>
            </a:prstGeom>
            <a:solidFill>
              <a:srgbClr val="07497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10" name="Oval 9">
              <a:extLst>
                <a:ext uri="{FF2B5EF4-FFF2-40B4-BE49-F238E27FC236}">
                  <a16:creationId xmlns:a16="http://schemas.microsoft.com/office/drawing/2014/main" id="{CF05DBE8-5807-1A45-B8B1-9E75C4FBD751}"/>
                </a:ext>
              </a:extLst>
            </p:cNvPr>
            <p:cNvSpPr/>
            <p:nvPr/>
          </p:nvSpPr>
          <p:spPr>
            <a:xfrm>
              <a:off x="1663114" y="2889475"/>
              <a:ext cx="370617" cy="370616"/>
            </a:xfrm>
            <a:prstGeom prst="ellipse">
              <a:avLst/>
            </a:prstGeom>
            <a:solidFill>
              <a:srgbClr val="7A9C6B"/>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11" name="Oval 10">
              <a:extLst>
                <a:ext uri="{FF2B5EF4-FFF2-40B4-BE49-F238E27FC236}">
                  <a16:creationId xmlns:a16="http://schemas.microsoft.com/office/drawing/2014/main" id="{54511AC3-ECEF-A245-A260-391804C1845C}"/>
                </a:ext>
              </a:extLst>
            </p:cNvPr>
            <p:cNvSpPr/>
            <p:nvPr/>
          </p:nvSpPr>
          <p:spPr>
            <a:xfrm>
              <a:off x="2619756" y="4689693"/>
              <a:ext cx="370617" cy="370616"/>
            </a:xfrm>
            <a:prstGeom prst="ellipse">
              <a:avLst/>
            </a:prstGeom>
            <a:solidFill>
              <a:srgbClr val="AFCEE7"/>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996B"/>
                </a:solidFill>
                <a:effectLst/>
                <a:uLnTx/>
                <a:uFillTx/>
                <a:ea typeface="+mn-ea"/>
                <a:cs typeface="+mn-cs"/>
              </a:endParaRPr>
            </a:p>
          </p:txBody>
        </p:sp>
        <p:pic>
          <p:nvPicPr>
            <p:cNvPr id="12" name="Graphic 11">
              <a:extLst>
                <a:ext uri="{FF2B5EF4-FFF2-40B4-BE49-F238E27FC236}">
                  <a16:creationId xmlns:a16="http://schemas.microsoft.com/office/drawing/2014/main" id="{BAB8245D-197B-944F-8E3D-42C2160640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2591" y="2379137"/>
              <a:ext cx="57415" cy="492127"/>
            </a:xfrm>
            <a:prstGeom prst="rect">
              <a:avLst/>
            </a:prstGeom>
          </p:spPr>
        </p:pic>
        <p:pic>
          <p:nvPicPr>
            <p:cNvPr id="13" name="Graphic 12">
              <a:extLst>
                <a:ext uri="{FF2B5EF4-FFF2-40B4-BE49-F238E27FC236}">
                  <a16:creationId xmlns:a16="http://schemas.microsoft.com/office/drawing/2014/main" id="{FAA4B33B-6A0E-B240-B6FC-12CAF7CD58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340" y="4202243"/>
              <a:ext cx="57415" cy="492127"/>
            </a:xfrm>
            <a:prstGeom prst="rect">
              <a:avLst/>
            </a:prstGeom>
          </p:spPr>
        </p:pic>
        <p:pic>
          <p:nvPicPr>
            <p:cNvPr id="14" name="Graphic 13">
              <a:extLst>
                <a:ext uri="{FF2B5EF4-FFF2-40B4-BE49-F238E27FC236}">
                  <a16:creationId xmlns:a16="http://schemas.microsoft.com/office/drawing/2014/main" id="{F634BA9D-AE7A-D547-AA24-E31A0147F0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0240" y="1195677"/>
              <a:ext cx="98222" cy="841901"/>
            </a:xfrm>
            <a:prstGeom prst="rect">
              <a:avLst/>
            </a:prstGeom>
          </p:spPr>
        </p:pic>
        <p:sp>
          <p:nvSpPr>
            <p:cNvPr id="15" name="Oval 14">
              <a:extLst>
                <a:ext uri="{FF2B5EF4-FFF2-40B4-BE49-F238E27FC236}">
                  <a16:creationId xmlns:a16="http://schemas.microsoft.com/office/drawing/2014/main" id="{5C265006-7A26-4E4F-98C4-1095150B4B8F}"/>
                </a:ext>
              </a:extLst>
            </p:cNvPr>
            <p:cNvSpPr/>
            <p:nvPr/>
          </p:nvSpPr>
          <p:spPr>
            <a:xfrm>
              <a:off x="1672231" y="805219"/>
              <a:ext cx="370617" cy="370616"/>
            </a:xfrm>
            <a:prstGeom prst="ellipse">
              <a:avLst/>
            </a:prstGeom>
            <a:solidFill>
              <a:srgbClr val="7F7F7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16" name="Oval 15">
              <a:extLst>
                <a:ext uri="{FF2B5EF4-FFF2-40B4-BE49-F238E27FC236}">
                  <a16:creationId xmlns:a16="http://schemas.microsoft.com/office/drawing/2014/main" id="{81F2DB8C-F68E-C04D-A898-285D54B2EAC9}"/>
                </a:ext>
              </a:extLst>
            </p:cNvPr>
            <p:cNvSpPr/>
            <p:nvPr/>
          </p:nvSpPr>
          <p:spPr>
            <a:xfrm>
              <a:off x="2206518" y="1278727"/>
              <a:ext cx="370617" cy="370616"/>
            </a:xfrm>
            <a:prstGeom prst="ellipse">
              <a:avLst/>
            </a:prstGeom>
            <a:solidFill>
              <a:srgbClr val="7F7F7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pic>
          <p:nvPicPr>
            <p:cNvPr id="17" name="Graphic 16">
              <a:extLst>
                <a:ext uri="{FF2B5EF4-FFF2-40B4-BE49-F238E27FC236}">
                  <a16:creationId xmlns:a16="http://schemas.microsoft.com/office/drawing/2014/main" id="{42F7ED52-291A-1B45-81C9-2A7B202628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700000">
              <a:off x="2021633" y="1542977"/>
              <a:ext cx="66675" cy="571500"/>
            </a:xfrm>
            <a:prstGeom prst="rect">
              <a:avLst/>
            </a:prstGeom>
          </p:spPr>
        </p:pic>
        <p:sp>
          <p:nvSpPr>
            <p:cNvPr id="18" name="Oval 17">
              <a:extLst>
                <a:ext uri="{FF2B5EF4-FFF2-40B4-BE49-F238E27FC236}">
                  <a16:creationId xmlns:a16="http://schemas.microsoft.com/office/drawing/2014/main" id="{CC9B83B3-6E70-6145-B055-6F5B849A98E1}"/>
                </a:ext>
              </a:extLst>
            </p:cNvPr>
            <p:cNvSpPr/>
            <p:nvPr/>
          </p:nvSpPr>
          <p:spPr>
            <a:xfrm>
              <a:off x="1095999" y="1290514"/>
              <a:ext cx="370617" cy="370616"/>
            </a:xfrm>
            <a:prstGeom prst="ellipse">
              <a:avLst/>
            </a:prstGeom>
            <a:solidFill>
              <a:srgbClr val="7F7F7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pic>
          <p:nvPicPr>
            <p:cNvPr id="19" name="Graphic 18">
              <a:extLst>
                <a:ext uri="{FF2B5EF4-FFF2-40B4-BE49-F238E27FC236}">
                  <a16:creationId xmlns:a16="http://schemas.microsoft.com/office/drawing/2014/main" id="{AA577D35-BD4B-BD4E-BCDA-9B87401BE7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00000">
              <a:off x="1607361" y="1537960"/>
              <a:ext cx="66675" cy="571500"/>
            </a:xfrm>
            <a:prstGeom prst="rect">
              <a:avLst/>
            </a:prstGeom>
          </p:spPr>
        </p:pic>
        <p:sp>
          <p:nvSpPr>
            <p:cNvPr id="20" name="Oval 19">
              <a:extLst>
                <a:ext uri="{FF2B5EF4-FFF2-40B4-BE49-F238E27FC236}">
                  <a16:creationId xmlns:a16="http://schemas.microsoft.com/office/drawing/2014/main" id="{8579B0F4-7EDD-C44A-B085-DF070954C779}"/>
                </a:ext>
              </a:extLst>
            </p:cNvPr>
            <p:cNvSpPr/>
            <p:nvPr/>
          </p:nvSpPr>
          <p:spPr>
            <a:xfrm>
              <a:off x="1665864" y="3789584"/>
              <a:ext cx="370617" cy="370616"/>
            </a:xfrm>
            <a:prstGeom prst="ellipse">
              <a:avLst/>
            </a:prstGeom>
            <a:solidFill>
              <a:srgbClr val="7A9C6B"/>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pic>
          <p:nvPicPr>
            <p:cNvPr id="21" name="Graphic 20">
              <a:extLst>
                <a:ext uri="{FF2B5EF4-FFF2-40B4-BE49-F238E27FC236}">
                  <a16:creationId xmlns:a16="http://schemas.microsoft.com/office/drawing/2014/main" id="{950EAB3A-2820-3349-AFFB-E9A25C2C75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5341" y="3279246"/>
              <a:ext cx="57415" cy="492127"/>
            </a:xfrm>
            <a:prstGeom prst="rect">
              <a:avLst/>
            </a:prstGeom>
          </p:spPr>
        </p:pic>
        <p:sp>
          <p:nvSpPr>
            <p:cNvPr id="22" name="Oval 21">
              <a:extLst>
                <a:ext uri="{FF2B5EF4-FFF2-40B4-BE49-F238E27FC236}">
                  <a16:creationId xmlns:a16="http://schemas.microsoft.com/office/drawing/2014/main" id="{A62E8466-706B-B44E-8F1E-1D94B4B22488}"/>
                </a:ext>
              </a:extLst>
            </p:cNvPr>
            <p:cNvSpPr/>
            <p:nvPr/>
          </p:nvSpPr>
          <p:spPr>
            <a:xfrm>
              <a:off x="1672230" y="4689693"/>
              <a:ext cx="370617" cy="370616"/>
            </a:xfrm>
            <a:prstGeom prst="ellipse">
              <a:avLst/>
            </a:prstGeom>
            <a:solidFill>
              <a:srgbClr val="AFCEE7"/>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pic>
          <p:nvPicPr>
            <p:cNvPr id="23" name="Graphic 22">
              <a:extLst>
                <a:ext uri="{FF2B5EF4-FFF2-40B4-BE49-F238E27FC236}">
                  <a16:creationId xmlns:a16="http://schemas.microsoft.com/office/drawing/2014/main" id="{A339E28D-A3C1-A541-950C-7C4D7CB97C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2303590" y="4632419"/>
              <a:ext cx="57415" cy="492127"/>
            </a:xfrm>
            <a:prstGeom prst="rect">
              <a:avLst/>
            </a:prstGeom>
          </p:spPr>
        </p:pic>
        <p:sp>
          <p:nvSpPr>
            <p:cNvPr id="24" name="Oval 23">
              <a:extLst>
                <a:ext uri="{FF2B5EF4-FFF2-40B4-BE49-F238E27FC236}">
                  <a16:creationId xmlns:a16="http://schemas.microsoft.com/office/drawing/2014/main" id="{252BB5FD-5F9F-2942-9772-A33B3487D3DD}"/>
                </a:ext>
              </a:extLst>
            </p:cNvPr>
            <p:cNvSpPr/>
            <p:nvPr/>
          </p:nvSpPr>
          <p:spPr>
            <a:xfrm>
              <a:off x="3569732" y="4689693"/>
              <a:ext cx="370617" cy="370616"/>
            </a:xfrm>
            <a:prstGeom prst="ellipse">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996B"/>
                </a:solidFill>
                <a:effectLst/>
                <a:uLnTx/>
                <a:uFillTx/>
                <a:ea typeface="+mn-ea"/>
                <a:cs typeface="+mn-cs"/>
              </a:endParaRPr>
            </a:p>
          </p:txBody>
        </p:sp>
        <p:pic>
          <p:nvPicPr>
            <p:cNvPr id="25" name="Graphic 24">
              <a:extLst>
                <a:ext uri="{FF2B5EF4-FFF2-40B4-BE49-F238E27FC236}">
                  <a16:creationId xmlns:a16="http://schemas.microsoft.com/office/drawing/2014/main" id="{4BFA67C9-C7DB-9640-A5BA-C47C4FF367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3253566" y="4632419"/>
              <a:ext cx="57415" cy="492127"/>
            </a:xfrm>
            <a:prstGeom prst="rect">
              <a:avLst/>
            </a:prstGeom>
          </p:spPr>
        </p:pic>
        <p:sp>
          <p:nvSpPr>
            <p:cNvPr id="26" name="Oval 25">
              <a:extLst>
                <a:ext uri="{FF2B5EF4-FFF2-40B4-BE49-F238E27FC236}">
                  <a16:creationId xmlns:a16="http://schemas.microsoft.com/office/drawing/2014/main" id="{433B6240-C961-CD45-8BB2-F7E38FF4656A}"/>
                </a:ext>
              </a:extLst>
            </p:cNvPr>
            <p:cNvSpPr/>
            <p:nvPr/>
          </p:nvSpPr>
          <p:spPr>
            <a:xfrm>
              <a:off x="4519708" y="4674663"/>
              <a:ext cx="370617" cy="370616"/>
            </a:xfrm>
            <a:prstGeom prst="ellipse">
              <a:avLst/>
            </a:prstGeom>
            <a:solidFill>
              <a:srgbClr val="AFCEE7"/>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996B"/>
                </a:solidFill>
                <a:effectLst/>
                <a:uLnTx/>
                <a:uFillTx/>
                <a:ea typeface="+mn-ea"/>
                <a:cs typeface="+mn-cs"/>
              </a:endParaRPr>
            </a:p>
          </p:txBody>
        </p:sp>
        <p:pic>
          <p:nvPicPr>
            <p:cNvPr id="27" name="Graphic 26">
              <a:extLst>
                <a:ext uri="{FF2B5EF4-FFF2-40B4-BE49-F238E27FC236}">
                  <a16:creationId xmlns:a16="http://schemas.microsoft.com/office/drawing/2014/main" id="{0FA96353-36B3-0543-B638-63952B5770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4203542" y="4617389"/>
              <a:ext cx="57415" cy="492127"/>
            </a:xfrm>
            <a:prstGeom prst="rect">
              <a:avLst/>
            </a:prstGeom>
          </p:spPr>
        </p:pic>
        <p:sp>
          <p:nvSpPr>
            <p:cNvPr id="28" name="Oval 27">
              <a:extLst>
                <a:ext uri="{FF2B5EF4-FFF2-40B4-BE49-F238E27FC236}">
                  <a16:creationId xmlns:a16="http://schemas.microsoft.com/office/drawing/2014/main" id="{2C88E445-C8D0-B44B-A82B-9498297DAAAD}"/>
                </a:ext>
              </a:extLst>
            </p:cNvPr>
            <p:cNvSpPr/>
            <p:nvPr/>
          </p:nvSpPr>
          <p:spPr>
            <a:xfrm>
              <a:off x="5469134" y="4680895"/>
              <a:ext cx="370617" cy="370616"/>
            </a:xfrm>
            <a:prstGeom prst="ellipse">
              <a:avLst/>
            </a:prstGeom>
            <a:solidFill>
              <a:srgbClr val="AFCEE7"/>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996B"/>
                </a:solidFill>
                <a:effectLst/>
                <a:uLnTx/>
                <a:uFillTx/>
                <a:ea typeface="+mn-ea"/>
                <a:cs typeface="+mn-cs"/>
              </a:endParaRPr>
            </a:p>
          </p:txBody>
        </p:sp>
        <p:pic>
          <p:nvPicPr>
            <p:cNvPr id="29" name="Graphic 28">
              <a:extLst>
                <a:ext uri="{FF2B5EF4-FFF2-40B4-BE49-F238E27FC236}">
                  <a16:creationId xmlns:a16="http://schemas.microsoft.com/office/drawing/2014/main" id="{AA6B95F5-6308-2446-AA4E-922C066B5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5152968" y="4623621"/>
              <a:ext cx="57415" cy="492127"/>
            </a:xfrm>
            <a:prstGeom prst="rect">
              <a:avLst/>
            </a:prstGeom>
          </p:spPr>
        </p:pic>
        <p:sp>
          <p:nvSpPr>
            <p:cNvPr id="30" name="Oval 29">
              <a:extLst>
                <a:ext uri="{FF2B5EF4-FFF2-40B4-BE49-F238E27FC236}">
                  <a16:creationId xmlns:a16="http://schemas.microsoft.com/office/drawing/2014/main" id="{7C25393E-CEB4-904A-9DD0-2BCBE2681156}"/>
                </a:ext>
              </a:extLst>
            </p:cNvPr>
            <p:cNvSpPr/>
            <p:nvPr/>
          </p:nvSpPr>
          <p:spPr>
            <a:xfrm>
              <a:off x="6411182" y="4664467"/>
              <a:ext cx="370617" cy="370616"/>
            </a:xfrm>
            <a:prstGeom prst="ellipse">
              <a:avLst/>
            </a:prstGeom>
            <a:solidFill>
              <a:srgbClr val="AFCEE7"/>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996B"/>
                </a:solidFill>
                <a:effectLst/>
                <a:uLnTx/>
                <a:uFillTx/>
                <a:ea typeface="+mn-ea"/>
                <a:cs typeface="+mn-cs"/>
              </a:endParaRPr>
            </a:p>
          </p:txBody>
        </p:sp>
        <p:pic>
          <p:nvPicPr>
            <p:cNvPr id="31" name="Graphic 30">
              <a:extLst>
                <a:ext uri="{FF2B5EF4-FFF2-40B4-BE49-F238E27FC236}">
                  <a16:creationId xmlns:a16="http://schemas.microsoft.com/office/drawing/2014/main" id="{3AA1941C-8459-3D49-8F94-AF9F2F3AE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095016" y="4607193"/>
              <a:ext cx="57415" cy="492127"/>
            </a:xfrm>
            <a:prstGeom prst="rect">
              <a:avLst/>
            </a:prstGeom>
          </p:spPr>
        </p:pic>
      </p:grpSp>
      <p:sp>
        <p:nvSpPr>
          <p:cNvPr id="32" name="Rectangle 31">
            <a:extLst>
              <a:ext uri="{FF2B5EF4-FFF2-40B4-BE49-F238E27FC236}">
                <a16:creationId xmlns:a16="http://schemas.microsoft.com/office/drawing/2014/main" id="{1C9F242F-EFF1-4544-9AC6-4597D120F47A}"/>
              </a:ext>
            </a:extLst>
          </p:cNvPr>
          <p:cNvSpPr/>
          <p:nvPr/>
        </p:nvSpPr>
        <p:spPr>
          <a:xfrm>
            <a:off x="372394" y="1526202"/>
            <a:ext cx="1813579" cy="466281"/>
          </a:xfrm>
          <a:prstGeom prst="rect">
            <a:avLst/>
          </a:prstGeom>
        </p:spPr>
        <p:txBody>
          <a:bodyPr wrap="square">
            <a:spAutoFit/>
          </a:bodyPr>
          <a:lstStyle/>
          <a:p>
            <a:pPr>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Architecture Runway/ </a:t>
            </a:r>
          </a:p>
          <a:p>
            <a:pPr>
              <a:lnSpc>
                <a:spcPct val="7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Platform Improvements</a:t>
            </a:r>
          </a:p>
        </p:txBody>
      </p:sp>
      <p:sp>
        <p:nvSpPr>
          <p:cNvPr id="33" name="Rectangle 32">
            <a:extLst>
              <a:ext uri="{FF2B5EF4-FFF2-40B4-BE49-F238E27FC236}">
                <a16:creationId xmlns:a16="http://schemas.microsoft.com/office/drawing/2014/main" id="{7D8D5C78-3FDC-0A44-A7E7-BA604EBD7C48}"/>
              </a:ext>
            </a:extLst>
          </p:cNvPr>
          <p:cNvSpPr/>
          <p:nvPr/>
        </p:nvSpPr>
        <p:spPr>
          <a:xfrm>
            <a:off x="1474173" y="1015845"/>
            <a:ext cx="1888070" cy="466281"/>
          </a:xfrm>
          <a:prstGeom prst="rect">
            <a:avLst/>
          </a:prstGeom>
        </p:spPr>
        <p:txBody>
          <a:bodyPr wrap="square">
            <a:spAutoFit/>
          </a:bodyPr>
          <a:lstStyle/>
          <a:p>
            <a:pPr>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Continuous Strategic </a:t>
            </a:r>
          </a:p>
          <a:p>
            <a:pPr>
              <a:lnSpc>
                <a:spcPct val="7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Planning/Rationalization</a:t>
            </a:r>
          </a:p>
        </p:txBody>
      </p:sp>
      <p:sp>
        <p:nvSpPr>
          <p:cNvPr id="34" name="Rectangle 33">
            <a:extLst>
              <a:ext uri="{FF2B5EF4-FFF2-40B4-BE49-F238E27FC236}">
                <a16:creationId xmlns:a16="http://schemas.microsoft.com/office/drawing/2014/main" id="{FF51C7D4-E3D7-3844-918C-EB378130325E}"/>
              </a:ext>
            </a:extLst>
          </p:cNvPr>
          <p:cNvSpPr/>
          <p:nvPr/>
        </p:nvSpPr>
        <p:spPr>
          <a:xfrm>
            <a:off x="2678602" y="1526202"/>
            <a:ext cx="1755914" cy="466281"/>
          </a:xfrm>
          <a:prstGeom prst="rect">
            <a:avLst/>
          </a:prstGeom>
        </p:spPr>
        <p:txBody>
          <a:bodyPr wrap="square">
            <a:spAutoFit/>
          </a:bodyPr>
          <a:lstStyle/>
          <a:p>
            <a:pPr>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Business/ Customer </a:t>
            </a:r>
          </a:p>
          <a:p>
            <a:pPr>
              <a:lnSpc>
                <a:spcPct val="7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Metrics and Feedback</a:t>
            </a:r>
          </a:p>
        </p:txBody>
      </p:sp>
      <p:sp>
        <p:nvSpPr>
          <p:cNvPr id="35" name="Rectangle 34">
            <a:extLst>
              <a:ext uri="{FF2B5EF4-FFF2-40B4-BE49-F238E27FC236}">
                <a16:creationId xmlns:a16="http://schemas.microsoft.com/office/drawing/2014/main" id="{5655FFEB-2CF5-2E4F-B5BC-0D4FDFC6D28D}"/>
              </a:ext>
            </a:extLst>
          </p:cNvPr>
          <p:cNvSpPr/>
          <p:nvPr/>
        </p:nvSpPr>
        <p:spPr>
          <a:xfrm>
            <a:off x="2557305" y="2746223"/>
            <a:ext cx="1283935" cy="429348"/>
          </a:xfrm>
          <a:prstGeom prst="rect">
            <a:avLst/>
          </a:prstGeom>
        </p:spPr>
        <p:txBody>
          <a:bodyPr wrap="square">
            <a:spAutoFit/>
          </a:bodyPr>
          <a:lstStyle/>
          <a:p>
            <a:pPr>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Operating Committee</a:t>
            </a:r>
          </a:p>
        </p:txBody>
      </p:sp>
      <p:sp>
        <p:nvSpPr>
          <p:cNvPr id="36" name="Rectangle 35">
            <a:extLst>
              <a:ext uri="{FF2B5EF4-FFF2-40B4-BE49-F238E27FC236}">
                <a16:creationId xmlns:a16="http://schemas.microsoft.com/office/drawing/2014/main" id="{07D6E457-984B-3340-82D8-62A4832B3A1F}"/>
              </a:ext>
            </a:extLst>
          </p:cNvPr>
          <p:cNvSpPr/>
          <p:nvPr/>
        </p:nvSpPr>
        <p:spPr>
          <a:xfrm>
            <a:off x="2557305" y="3590441"/>
            <a:ext cx="1283935" cy="429348"/>
          </a:xfrm>
          <a:prstGeom prst="rect">
            <a:avLst/>
          </a:prstGeom>
        </p:spPr>
        <p:txBody>
          <a:bodyPr wrap="square">
            <a:spAutoFit/>
          </a:bodyPr>
          <a:lstStyle/>
          <a:p>
            <a:pPr defTabSz="311150">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Function Elaboration</a:t>
            </a:r>
          </a:p>
        </p:txBody>
      </p:sp>
      <p:sp>
        <p:nvSpPr>
          <p:cNvPr id="37" name="Rectangle 36">
            <a:extLst>
              <a:ext uri="{FF2B5EF4-FFF2-40B4-BE49-F238E27FC236}">
                <a16:creationId xmlns:a16="http://schemas.microsoft.com/office/drawing/2014/main" id="{5CE72C31-91CE-5E4D-9935-114EF33661A8}"/>
              </a:ext>
            </a:extLst>
          </p:cNvPr>
          <p:cNvSpPr/>
          <p:nvPr/>
        </p:nvSpPr>
        <p:spPr>
          <a:xfrm>
            <a:off x="2557305" y="4524023"/>
            <a:ext cx="1283935" cy="429348"/>
          </a:xfrm>
          <a:prstGeom prst="rect">
            <a:avLst/>
          </a:prstGeom>
        </p:spPr>
        <p:txBody>
          <a:bodyPr wrap="square">
            <a:spAutoFit/>
          </a:bodyPr>
          <a:lstStyle/>
          <a:p>
            <a:pPr defTabSz="311150">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5 Iteration Planning</a:t>
            </a:r>
          </a:p>
        </p:txBody>
      </p:sp>
      <p:sp>
        <p:nvSpPr>
          <p:cNvPr id="38" name="Rectangle 37">
            <a:extLst>
              <a:ext uri="{FF2B5EF4-FFF2-40B4-BE49-F238E27FC236}">
                <a16:creationId xmlns:a16="http://schemas.microsoft.com/office/drawing/2014/main" id="{26FC6FE1-238E-6348-8C7C-061A2415594D}"/>
              </a:ext>
            </a:extLst>
          </p:cNvPr>
          <p:cNvSpPr/>
          <p:nvPr/>
        </p:nvSpPr>
        <p:spPr>
          <a:xfrm rot="19606339">
            <a:off x="1042409" y="5941891"/>
            <a:ext cx="1283935" cy="429348"/>
          </a:xfrm>
          <a:prstGeom prst="rect">
            <a:avLst/>
          </a:prstGeom>
        </p:spPr>
        <p:txBody>
          <a:bodyPr wrap="square">
            <a:spAutoFit/>
          </a:bodyPr>
          <a:lstStyle/>
          <a:p>
            <a:pPr algn="r" defTabSz="311150">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Story Elaboration</a:t>
            </a:r>
          </a:p>
        </p:txBody>
      </p:sp>
      <p:sp>
        <p:nvSpPr>
          <p:cNvPr id="39" name="Rectangle 38">
            <a:extLst>
              <a:ext uri="{FF2B5EF4-FFF2-40B4-BE49-F238E27FC236}">
                <a16:creationId xmlns:a16="http://schemas.microsoft.com/office/drawing/2014/main" id="{29987B6B-9FBB-1141-A299-F1EC892DB2B5}"/>
              </a:ext>
            </a:extLst>
          </p:cNvPr>
          <p:cNvSpPr/>
          <p:nvPr/>
        </p:nvSpPr>
        <p:spPr>
          <a:xfrm rot="19606339">
            <a:off x="1970016" y="6058471"/>
            <a:ext cx="1403292" cy="261610"/>
          </a:xfrm>
          <a:prstGeom prst="rect">
            <a:avLst/>
          </a:prstGeom>
        </p:spPr>
        <p:txBody>
          <a:bodyPr wrap="square">
            <a:spAutoFit/>
          </a:bodyPr>
          <a:lstStyle/>
          <a:p>
            <a:pPr algn="r" defTabSz="311150">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Iteration Planning</a:t>
            </a:r>
          </a:p>
        </p:txBody>
      </p:sp>
      <p:sp>
        <p:nvSpPr>
          <p:cNvPr id="40" name="Rectangle 39">
            <a:extLst>
              <a:ext uri="{FF2B5EF4-FFF2-40B4-BE49-F238E27FC236}">
                <a16:creationId xmlns:a16="http://schemas.microsoft.com/office/drawing/2014/main" id="{45D86AF9-7C4A-A641-8959-2E94B1CF68DF}"/>
              </a:ext>
            </a:extLst>
          </p:cNvPr>
          <p:cNvSpPr/>
          <p:nvPr/>
        </p:nvSpPr>
        <p:spPr>
          <a:xfrm rot="19606339">
            <a:off x="3017013" y="6025760"/>
            <a:ext cx="1283935" cy="261610"/>
          </a:xfrm>
          <a:prstGeom prst="rect">
            <a:avLst/>
          </a:prstGeom>
        </p:spPr>
        <p:txBody>
          <a:bodyPr wrap="square">
            <a:spAutoFit/>
          </a:bodyPr>
          <a:lstStyle/>
          <a:p>
            <a:pPr algn="r" defTabSz="311150">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Daily Stand Up</a:t>
            </a:r>
          </a:p>
        </p:txBody>
      </p:sp>
      <p:sp>
        <p:nvSpPr>
          <p:cNvPr id="41" name="Rectangle 40">
            <a:extLst>
              <a:ext uri="{FF2B5EF4-FFF2-40B4-BE49-F238E27FC236}">
                <a16:creationId xmlns:a16="http://schemas.microsoft.com/office/drawing/2014/main" id="{AB79FBEF-D7A0-2D42-AFB7-9968A5714A7C}"/>
              </a:ext>
            </a:extLst>
          </p:cNvPr>
          <p:cNvSpPr/>
          <p:nvPr/>
        </p:nvSpPr>
        <p:spPr>
          <a:xfrm rot="19606339">
            <a:off x="3944637" y="6056987"/>
            <a:ext cx="1397879" cy="261610"/>
          </a:xfrm>
          <a:prstGeom prst="rect">
            <a:avLst/>
          </a:prstGeom>
        </p:spPr>
        <p:txBody>
          <a:bodyPr wrap="square">
            <a:spAutoFit/>
          </a:bodyPr>
          <a:lstStyle/>
          <a:p>
            <a:pPr algn="r" defTabSz="311150">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Story Acceptance</a:t>
            </a:r>
          </a:p>
        </p:txBody>
      </p:sp>
      <p:sp>
        <p:nvSpPr>
          <p:cNvPr id="42" name="Rectangle 41">
            <a:extLst>
              <a:ext uri="{FF2B5EF4-FFF2-40B4-BE49-F238E27FC236}">
                <a16:creationId xmlns:a16="http://schemas.microsoft.com/office/drawing/2014/main" id="{CC9EF31F-AE70-3244-AB2A-F992B85714D9}"/>
              </a:ext>
            </a:extLst>
          </p:cNvPr>
          <p:cNvSpPr/>
          <p:nvPr/>
        </p:nvSpPr>
        <p:spPr>
          <a:xfrm rot="19606339">
            <a:off x="4986204" y="6025760"/>
            <a:ext cx="1283935" cy="261610"/>
          </a:xfrm>
          <a:prstGeom prst="rect">
            <a:avLst/>
          </a:prstGeom>
        </p:spPr>
        <p:txBody>
          <a:bodyPr wrap="square">
            <a:spAutoFit/>
          </a:bodyPr>
          <a:lstStyle/>
          <a:p>
            <a:pPr algn="r" defTabSz="311150">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Demo/Retro</a:t>
            </a:r>
          </a:p>
        </p:txBody>
      </p:sp>
      <p:sp>
        <p:nvSpPr>
          <p:cNvPr id="43" name="Rectangle 42">
            <a:extLst>
              <a:ext uri="{FF2B5EF4-FFF2-40B4-BE49-F238E27FC236}">
                <a16:creationId xmlns:a16="http://schemas.microsoft.com/office/drawing/2014/main" id="{A318FCEA-C87A-7346-876D-75B30BB3071A}"/>
              </a:ext>
            </a:extLst>
          </p:cNvPr>
          <p:cNvSpPr/>
          <p:nvPr/>
        </p:nvSpPr>
        <p:spPr>
          <a:xfrm rot="19606339">
            <a:off x="5913829" y="6025760"/>
            <a:ext cx="1283935" cy="261610"/>
          </a:xfrm>
          <a:prstGeom prst="rect">
            <a:avLst/>
          </a:prstGeom>
        </p:spPr>
        <p:txBody>
          <a:bodyPr wrap="square">
            <a:spAutoFit/>
          </a:bodyPr>
          <a:lstStyle/>
          <a:p>
            <a:pPr algn="r" defTabSz="311150">
              <a:lnSpc>
                <a:spcPct val="90000"/>
              </a:lnSpc>
              <a:spcBef>
                <a:spcPct val="0"/>
              </a:spcBef>
              <a:spcAft>
                <a:spcPct val="35000"/>
              </a:spcAft>
            </a:pPr>
            <a:r>
              <a:rPr lang="en-US" sz="1200">
                <a:solidFill>
                  <a:prstClr val="black">
                    <a:lumMod val="75000"/>
                    <a:lumOff val="25000"/>
                  </a:prstClr>
                </a:solidFill>
                <a:ea typeface="Roboto" pitchFamily="2" charset="0"/>
                <a:cs typeface="Open Sans" panose="020B0606030504020204" pitchFamily="34" charset="0"/>
              </a:rPr>
              <a:t>Deploy</a:t>
            </a:r>
          </a:p>
        </p:txBody>
      </p:sp>
      <p:sp>
        <p:nvSpPr>
          <p:cNvPr id="44" name="Rectangle 43">
            <a:extLst>
              <a:ext uri="{FF2B5EF4-FFF2-40B4-BE49-F238E27FC236}">
                <a16:creationId xmlns:a16="http://schemas.microsoft.com/office/drawing/2014/main" id="{3F024519-A3F8-5D40-98E3-ABDBB7A58F0B}"/>
              </a:ext>
            </a:extLst>
          </p:cNvPr>
          <p:cNvSpPr/>
          <p:nvPr/>
        </p:nvSpPr>
        <p:spPr>
          <a:xfrm>
            <a:off x="3425587" y="2493893"/>
            <a:ext cx="4867774" cy="904863"/>
          </a:xfrm>
          <a:prstGeom prst="rect">
            <a:avLst/>
          </a:prstGeom>
        </p:spPr>
        <p:txBody>
          <a:bodyPr wrap="square">
            <a:spAutoFit/>
          </a:bodyPr>
          <a:lstStyle/>
          <a:p>
            <a:pPr marL="171450" indent="-171450">
              <a:lnSpc>
                <a:spcPct val="110000"/>
              </a:lnSpc>
              <a:buFont typeface="Arial" panose="020B0604020202020204" pitchFamily="34" charset="0"/>
              <a:buChar char="•"/>
            </a:pPr>
            <a:r>
              <a:rPr lang="en-US" sz="1200">
                <a:solidFill>
                  <a:srgbClr val="074975"/>
                </a:solidFill>
                <a:ea typeface="Roboto" pitchFamily="2" charset="0"/>
              </a:rPr>
              <a:t>Product Leaders invested in a successful implementation</a:t>
            </a:r>
          </a:p>
          <a:p>
            <a:pPr marL="171450" indent="-171450">
              <a:lnSpc>
                <a:spcPct val="110000"/>
              </a:lnSpc>
              <a:buFont typeface="Arial" panose="020B0604020202020204" pitchFamily="34" charset="0"/>
              <a:buChar char="•"/>
            </a:pPr>
            <a:r>
              <a:rPr lang="en-US" sz="1200">
                <a:solidFill>
                  <a:srgbClr val="074975"/>
                </a:solidFill>
                <a:ea typeface="Roboto" pitchFamily="2" charset="0"/>
              </a:rPr>
              <a:t>Review/Prioritization of functions leveraging Weighted Shortest Job First (WSJF)</a:t>
            </a:r>
          </a:p>
          <a:p>
            <a:pPr marL="171450" indent="-171450">
              <a:lnSpc>
                <a:spcPct val="110000"/>
              </a:lnSpc>
              <a:buFont typeface="Arial" panose="020B0604020202020204" pitchFamily="34" charset="0"/>
              <a:buChar char="•"/>
            </a:pPr>
            <a:r>
              <a:rPr lang="en-US" sz="1200">
                <a:solidFill>
                  <a:srgbClr val="074975"/>
                </a:solidFill>
                <a:ea typeface="Roboto" pitchFamily="2" charset="0"/>
              </a:rPr>
              <a:t>Meet Monthly</a:t>
            </a:r>
          </a:p>
        </p:txBody>
      </p:sp>
      <p:sp>
        <p:nvSpPr>
          <p:cNvPr id="45" name="Rectangle 44">
            <a:extLst>
              <a:ext uri="{FF2B5EF4-FFF2-40B4-BE49-F238E27FC236}">
                <a16:creationId xmlns:a16="http://schemas.microsoft.com/office/drawing/2014/main" id="{4956EED9-23BF-544A-B152-55FEC89A60F7}"/>
              </a:ext>
            </a:extLst>
          </p:cNvPr>
          <p:cNvSpPr/>
          <p:nvPr/>
        </p:nvSpPr>
        <p:spPr>
          <a:xfrm>
            <a:off x="3442414" y="3374289"/>
            <a:ext cx="5969886" cy="904863"/>
          </a:xfrm>
          <a:prstGeom prst="rect">
            <a:avLst/>
          </a:prstGeom>
        </p:spPr>
        <p:txBody>
          <a:bodyPr wrap="square" lIns="91440" tIns="45720" rIns="91440" bIns="45720" anchor="t">
            <a:spAutoFit/>
          </a:bodyPr>
          <a:lstStyle/>
          <a:p>
            <a:pPr marL="171450" indent="-171450">
              <a:lnSpc>
                <a:spcPct val="110000"/>
              </a:lnSpc>
              <a:buFont typeface="Arial" panose="020B0604020202020204" pitchFamily="34" charset="0"/>
              <a:buChar char="•"/>
            </a:pPr>
            <a:r>
              <a:rPr lang="en-US" sz="1200">
                <a:solidFill>
                  <a:srgbClr val="074975"/>
                </a:solidFill>
                <a:ea typeface="Roboto"/>
              </a:rPr>
              <a:t>Product owners, analyst, team leads, UX, and architecture</a:t>
            </a:r>
          </a:p>
          <a:p>
            <a:pPr marL="171450" indent="-171450">
              <a:lnSpc>
                <a:spcPct val="110000"/>
              </a:lnSpc>
              <a:buFont typeface="Arial" panose="020B0604020202020204" pitchFamily="34" charset="0"/>
              <a:buChar char="•"/>
            </a:pPr>
            <a:r>
              <a:rPr lang="en-US" sz="1200">
                <a:solidFill>
                  <a:srgbClr val="074975"/>
                </a:solidFill>
                <a:ea typeface="Roboto"/>
              </a:rPr>
              <a:t>Break down features into functions, discuss business cases, process flows and requirements for functions. Size functions to inform prioritization and planning.</a:t>
            </a:r>
          </a:p>
          <a:p>
            <a:pPr marL="171450" indent="-171450">
              <a:lnSpc>
                <a:spcPct val="110000"/>
              </a:lnSpc>
              <a:buFont typeface="Arial" panose="020B0604020202020204" pitchFamily="34" charset="0"/>
              <a:buChar char="•"/>
            </a:pPr>
            <a:r>
              <a:rPr lang="en-US" sz="1200">
                <a:solidFill>
                  <a:srgbClr val="074975"/>
                </a:solidFill>
                <a:ea typeface="Roboto"/>
              </a:rPr>
              <a:t>Meet every week</a:t>
            </a:r>
          </a:p>
        </p:txBody>
      </p:sp>
      <p:sp>
        <p:nvSpPr>
          <p:cNvPr id="46" name="Rectangle 45">
            <a:extLst>
              <a:ext uri="{FF2B5EF4-FFF2-40B4-BE49-F238E27FC236}">
                <a16:creationId xmlns:a16="http://schemas.microsoft.com/office/drawing/2014/main" id="{7BD41EB6-5102-0C4E-A256-91ED46AD308C}"/>
              </a:ext>
            </a:extLst>
          </p:cNvPr>
          <p:cNvSpPr/>
          <p:nvPr/>
        </p:nvSpPr>
        <p:spPr>
          <a:xfrm>
            <a:off x="3437856" y="4406187"/>
            <a:ext cx="5969886" cy="701731"/>
          </a:xfrm>
          <a:prstGeom prst="rect">
            <a:avLst/>
          </a:prstGeom>
        </p:spPr>
        <p:txBody>
          <a:bodyPr wrap="square">
            <a:spAutoFit/>
          </a:bodyPr>
          <a:lstStyle/>
          <a:p>
            <a:pPr marL="171450" indent="-171450">
              <a:lnSpc>
                <a:spcPct val="110000"/>
              </a:lnSpc>
              <a:buFont typeface="Arial" panose="020B0604020202020204" pitchFamily="34" charset="0"/>
              <a:buChar char="•"/>
            </a:pPr>
            <a:r>
              <a:rPr lang="en-US" sz="1200">
                <a:solidFill>
                  <a:srgbClr val="074975"/>
                </a:solidFill>
                <a:ea typeface="Roboto" pitchFamily="2" charset="0"/>
              </a:rPr>
              <a:t>Analyst, team leads and UX</a:t>
            </a:r>
          </a:p>
          <a:p>
            <a:pPr marL="171450" indent="-171450">
              <a:lnSpc>
                <a:spcPct val="110000"/>
              </a:lnSpc>
              <a:buFont typeface="Arial" panose="020B0604020202020204" pitchFamily="34" charset="0"/>
              <a:buChar char="•"/>
            </a:pPr>
            <a:r>
              <a:rPr lang="en-US" sz="1200">
                <a:solidFill>
                  <a:srgbClr val="074975"/>
                </a:solidFill>
                <a:ea typeface="Roboto" pitchFamily="2" charset="0"/>
              </a:rPr>
              <a:t>Plan out functions by release based on sizing, team capacity, and dependencies</a:t>
            </a:r>
          </a:p>
          <a:p>
            <a:pPr marL="171450" indent="-171450">
              <a:lnSpc>
                <a:spcPct val="110000"/>
              </a:lnSpc>
              <a:buFont typeface="Arial" panose="020B0604020202020204" pitchFamily="34" charset="0"/>
              <a:buChar char="•"/>
            </a:pPr>
            <a:r>
              <a:rPr lang="en-US" sz="1200">
                <a:solidFill>
                  <a:srgbClr val="074975"/>
                </a:solidFill>
                <a:ea typeface="Roboto" pitchFamily="2" charset="0"/>
              </a:rPr>
              <a:t>Meet every other week (non-iteration start/end week)</a:t>
            </a:r>
          </a:p>
        </p:txBody>
      </p:sp>
      <p:sp>
        <p:nvSpPr>
          <p:cNvPr id="47" name="Rounded Rectangle 46">
            <a:extLst>
              <a:ext uri="{FF2B5EF4-FFF2-40B4-BE49-F238E27FC236}">
                <a16:creationId xmlns:a16="http://schemas.microsoft.com/office/drawing/2014/main" id="{E397E99C-EA85-8246-8B7B-C10A9376383A}"/>
              </a:ext>
            </a:extLst>
          </p:cNvPr>
          <p:cNvSpPr/>
          <p:nvPr/>
        </p:nvSpPr>
        <p:spPr bwMode="auto">
          <a:xfrm>
            <a:off x="5274509" y="954688"/>
            <a:ext cx="6524811" cy="888754"/>
          </a:xfrm>
          <a:prstGeom prst="roundRect">
            <a:avLst/>
          </a:prstGeom>
        </p:spPr>
        <p:txBody>
          <a:bodyPr wrap="square" anchor="ctr">
            <a:spAutoFit/>
          </a:bodyPr>
          <a:lstStyle/>
          <a:p>
            <a:pPr defTabSz="914400" fontAlgn="base">
              <a:lnSpc>
                <a:spcPct val="110000"/>
              </a:lnSpc>
              <a:spcBef>
                <a:spcPct val="0"/>
              </a:spcBef>
            </a:pPr>
            <a:r>
              <a:rPr lang="en-US" sz="1400">
                <a:solidFill>
                  <a:prstClr val="black"/>
                </a:solidFill>
                <a:ea typeface="Roboto" pitchFamily="2" charset="0"/>
              </a:rPr>
              <a:t>Work is continuously prioritized and planned flowing to the delivery team for elaboration and execution. The process has feedback loops to ensure adjustments can be made based on what provides the most business value.</a:t>
            </a:r>
          </a:p>
        </p:txBody>
      </p:sp>
    </p:spTree>
    <p:extLst>
      <p:ext uri="{BB962C8B-B14F-4D97-AF65-F5344CB8AC3E}">
        <p14:creationId xmlns:p14="http://schemas.microsoft.com/office/powerpoint/2010/main" val="3907687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S Program Font">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S Program Font">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214db10-22e5-43e5-95af-8b060e7e1f6b">
      <Terms xmlns="http://schemas.microsoft.com/office/infopath/2007/PartnerControls"/>
    </lcf76f155ced4ddcb4097134ff3c332f>
    <TaxCatchAll xmlns="d25627bf-3136-4894-a838-f97a6272563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DED64E8582CD43AD1E03ED7EF96E3A" ma:contentTypeVersion="15" ma:contentTypeDescription="Create a new document." ma:contentTypeScope="" ma:versionID="ab363981b3437d811e3343a9134c1b1b">
  <xsd:schema xmlns:xsd="http://www.w3.org/2001/XMLSchema" xmlns:xs="http://www.w3.org/2001/XMLSchema" xmlns:p="http://schemas.microsoft.com/office/2006/metadata/properties" xmlns:ns2="b214db10-22e5-43e5-95af-8b060e7e1f6b" xmlns:ns3="d25627bf-3136-4894-a838-f97a62725630" targetNamespace="http://schemas.microsoft.com/office/2006/metadata/properties" ma:root="true" ma:fieldsID="666aa7d632dfe5bb43079bb5eaaa5097" ns2:_="" ns3:_="">
    <xsd:import namespace="b214db10-22e5-43e5-95af-8b060e7e1f6b"/>
    <xsd:import namespace="d25627bf-3136-4894-a838-f97a627256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14db10-22e5-43e5-95af-8b060e7e1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a6ebaa8-b1b9-495a-81c8-4cf564f27b5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25627bf-3136-4894-a838-f97a6272563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adbdc78-07ae-4ecc-a982-0e7e085d5e5b}" ma:internalName="TaxCatchAll" ma:showField="CatchAllData" ma:web="d25627bf-3136-4894-a838-f97a627256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168114-A7AF-4858-8024-046533B4BF7E}">
  <ds:schemaRefs>
    <ds:schemaRef ds:uri="http://schemas.microsoft.com/sharepoint/v3/contenttype/forms"/>
  </ds:schemaRefs>
</ds:datastoreItem>
</file>

<file path=customXml/itemProps2.xml><?xml version="1.0" encoding="utf-8"?>
<ds:datastoreItem xmlns:ds="http://schemas.openxmlformats.org/officeDocument/2006/customXml" ds:itemID="{4649CE7C-7199-46AF-BB9C-4425FD9EBFB8}">
  <ds:schemaRefs>
    <ds:schemaRef ds:uri="b214db10-22e5-43e5-95af-8b060e7e1f6b"/>
    <ds:schemaRef ds:uri="d25627bf-3136-4894-a838-f97a6272563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DCA40F2-751C-454D-8A1E-DD01C425B83A}">
  <ds:schemaRefs>
    <ds:schemaRef ds:uri="b214db10-22e5-43e5-95af-8b060e7e1f6b"/>
    <ds:schemaRef ds:uri="d25627bf-3136-4894-a838-f97a627256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Kingsmen Master Template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2_Office Theme</vt:lpstr>
      <vt:lpstr>The Kingsmen Way</vt:lpstr>
      <vt:lpstr>5 Levels of Continuous Refinement</vt:lpstr>
      <vt:lpstr>5 Levels of Continuous Planning</vt:lpstr>
      <vt:lpstr>Lean-Agile Operating Model - Overview</vt:lpstr>
      <vt:lpstr>Lean-Agile Layers &amp; Objectives</vt:lpstr>
      <vt:lpstr>Drive From Business Value – The Flow of Scope</vt:lpstr>
      <vt:lpstr>Drive From Business Value – The Flow of Scope</vt:lpstr>
      <vt:lpstr>Planning Across Three Layers</vt:lpstr>
      <vt:lpstr>Continuous Planning</vt:lpstr>
      <vt:lpstr>Continuous, Aligned Planning &amp; Delivery</vt:lpstr>
      <vt:lpstr>Lean-Agile Responsibility &amp; Collaboration</vt:lpstr>
      <vt:lpstr>Drive from Business Value -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Weng</dc:creator>
  <cp:revision>4</cp:revision>
  <dcterms:created xsi:type="dcterms:W3CDTF">2021-04-14T12:52:11Z</dcterms:created>
  <dcterms:modified xsi:type="dcterms:W3CDTF">2023-03-01T19:21:55Z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0x01010061DED64E8582CD43AD1E03ED7EF96E3A</vt:lpwstr>
  </property>
  <property fmtid="{D5CDD505-2E9C-101B-9397-08002B2CF9AE}" pid="3" name="MediaServiceImageTags">
    <vt:lpwstr/>
  </property>
</Properties>
</file>